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78" r:id="rId4"/>
    <p:sldId id="277" r:id="rId5"/>
    <p:sldId id="282" r:id="rId6"/>
    <p:sldId id="284" r:id="rId7"/>
    <p:sldId id="285" r:id="rId8"/>
    <p:sldId id="291" r:id="rId9"/>
    <p:sldId id="286" r:id="rId10"/>
    <p:sldId id="287" r:id="rId11"/>
    <p:sldId id="288" r:id="rId12"/>
    <p:sldId id="290" r:id="rId13"/>
    <p:sldId id="289" r:id="rId14"/>
    <p:sldId id="292" r:id="rId15"/>
    <p:sldId id="293" r:id="rId16"/>
    <p:sldId id="294" r:id="rId17"/>
    <p:sldId id="295" r:id="rId18"/>
    <p:sldId id="296" r:id="rId19"/>
    <p:sldId id="306" r:id="rId20"/>
    <p:sldId id="300" r:id="rId21"/>
    <p:sldId id="301" r:id="rId22"/>
    <p:sldId id="297" r:id="rId23"/>
    <p:sldId id="298" r:id="rId24"/>
    <p:sldId id="302" r:id="rId25"/>
    <p:sldId id="303" r:id="rId26"/>
    <p:sldId id="304" r:id="rId27"/>
    <p:sldId id="305" r:id="rId28"/>
    <p:sldId id="299" r:id="rId29"/>
    <p:sldId id="308" r:id="rId30"/>
    <p:sldId id="307" r:id="rId31"/>
    <p:sldId id="312" r:id="rId32"/>
    <p:sldId id="314" r:id="rId33"/>
    <p:sldId id="313" r:id="rId34"/>
    <p:sldId id="315" r:id="rId35"/>
    <p:sldId id="316" r:id="rId36"/>
    <p:sldId id="317" r:id="rId37"/>
    <p:sldId id="310" r:id="rId38"/>
    <p:sldId id="311" r:id="rId39"/>
    <p:sldId id="28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D6515-85AF-47E5-84A3-7D058DB59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730FB6-10AF-435E-9563-E0CF642390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CCDC8C-96DA-41BC-9FE8-33F86C4666B6}"/>
              </a:ext>
            </a:extLst>
          </p:cNvPr>
          <p:cNvSpPr>
            <a:spLocks noGrp="1"/>
          </p:cNvSpPr>
          <p:nvPr>
            <p:ph type="dt" sz="half" idx="10"/>
          </p:nvPr>
        </p:nvSpPr>
        <p:spPr/>
        <p:txBody>
          <a:bodyPr/>
          <a:lstStyle/>
          <a:p>
            <a:fld id="{A66F1F13-E162-4910-834F-1E0852675358}" type="datetimeFigureOut">
              <a:rPr lang="en-US" smtClean="0"/>
              <a:t>7/11/2021</a:t>
            </a:fld>
            <a:endParaRPr lang="en-US"/>
          </a:p>
        </p:txBody>
      </p:sp>
      <p:sp>
        <p:nvSpPr>
          <p:cNvPr id="5" name="Footer Placeholder 4">
            <a:extLst>
              <a:ext uri="{FF2B5EF4-FFF2-40B4-BE49-F238E27FC236}">
                <a16:creationId xmlns:a16="http://schemas.microsoft.com/office/drawing/2014/main" id="{7BA23D82-9C7B-43B0-A8DC-ADBC6631C1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53601-6576-45F7-B9F4-812B40E4DEDF}"/>
              </a:ext>
            </a:extLst>
          </p:cNvPr>
          <p:cNvSpPr>
            <a:spLocks noGrp="1"/>
          </p:cNvSpPr>
          <p:nvPr>
            <p:ph type="sldNum" sz="quarter" idx="12"/>
          </p:nvPr>
        </p:nvSpPr>
        <p:spPr/>
        <p:txBody>
          <a:bodyPr/>
          <a:lstStyle/>
          <a:p>
            <a:fld id="{4AF1FFAC-DC42-466B-BD24-D867B31E40BF}" type="slidenum">
              <a:rPr lang="en-US" smtClean="0"/>
              <a:t>‹#›</a:t>
            </a:fld>
            <a:endParaRPr lang="en-US"/>
          </a:p>
        </p:txBody>
      </p:sp>
    </p:spTree>
    <p:extLst>
      <p:ext uri="{BB962C8B-B14F-4D97-AF65-F5344CB8AC3E}">
        <p14:creationId xmlns:p14="http://schemas.microsoft.com/office/powerpoint/2010/main" val="3886880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E5FB3-6A56-411C-AEE6-22C3DEE6EA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3B9BB2-7B23-421E-BF0D-62136F1D55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52517-1B91-4F33-A108-860D06911482}"/>
              </a:ext>
            </a:extLst>
          </p:cNvPr>
          <p:cNvSpPr>
            <a:spLocks noGrp="1"/>
          </p:cNvSpPr>
          <p:nvPr>
            <p:ph type="dt" sz="half" idx="10"/>
          </p:nvPr>
        </p:nvSpPr>
        <p:spPr/>
        <p:txBody>
          <a:bodyPr/>
          <a:lstStyle/>
          <a:p>
            <a:fld id="{A66F1F13-E162-4910-834F-1E0852675358}" type="datetimeFigureOut">
              <a:rPr lang="en-US" smtClean="0"/>
              <a:t>7/11/2021</a:t>
            </a:fld>
            <a:endParaRPr lang="en-US"/>
          </a:p>
        </p:txBody>
      </p:sp>
      <p:sp>
        <p:nvSpPr>
          <p:cNvPr id="5" name="Footer Placeholder 4">
            <a:extLst>
              <a:ext uri="{FF2B5EF4-FFF2-40B4-BE49-F238E27FC236}">
                <a16:creationId xmlns:a16="http://schemas.microsoft.com/office/drawing/2014/main" id="{8ACB7A9D-AAE3-4AA7-9243-C648369F59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F4913-9CFF-4C38-A674-DD3A3FE2951B}"/>
              </a:ext>
            </a:extLst>
          </p:cNvPr>
          <p:cNvSpPr>
            <a:spLocks noGrp="1"/>
          </p:cNvSpPr>
          <p:nvPr>
            <p:ph type="sldNum" sz="quarter" idx="12"/>
          </p:nvPr>
        </p:nvSpPr>
        <p:spPr/>
        <p:txBody>
          <a:bodyPr/>
          <a:lstStyle/>
          <a:p>
            <a:fld id="{4AF1FFAC-DC42-466B-BD24-D867B31E40BF}" type="slidenum">
              <a:rPr lang="en-US" smtClean="0"/>
              <a:t>‹#›</a:t>
            </a:fld>
            <a:endParaRPr lang="en-US"/>
          </a:p>
        </p:txBody>
      </p:sp>
    </p:spTree>
    <p:extLst>
      <p:ext uri="{BB962C8B-B14F-4D97-AF65-F5344CB8AC3E}">
        <p14:creationId xmlns:p14="http://schemas.microsoft.com/office/powerpoint/2010/main" val="22879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4F034C-25D7-4864-881A-9ABACD98D7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3EED49-620B-426C-9FA9-C8FEA99DCD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60575-71F5-447F-A908-FB14BC71B12D}"/>
              </a:ext>
            </a:extLst>
          </p:cNvPr>
          <p:cNvSpPr>
            <a:spLocks noGrp="1"/>
          </p:cNvSpPr>
          <p:nvPr>
            <p:ph type="dt" sz="half" idx="10"/>
          </p:nvPr>
        </p:nvSpPr>
        <p:spPr/>
        <p:txBody>
          <a:bodyPr/>
          <a:lstStyle/>
          <a:p>
            <a:fld id="{A66F1F13-E162-4910-834F-1E0852675358}" type="datetimeFigureOut">
              <a:rPr lang="en-US" smtClean="0"/>
              <a:t>7/11/2021</a:t>
            </a:fld>
            <a:endParaRPr lang="en-US"/>
          </a:p>
        </p:txBody>
      </p:sp>
      <p:sp>
        <p:nvSpPr>
          <p:cNvPr id="5" name="Footer Placeholder 4">
            <a:extLst>
              <a:ext uri="{FF2B5EF4-FFF2-40B4-BE49-F238E27FC236}">
                <a16:creationId xmlns:a16="http://schemas.microsoft.com/office/drawing/2014/main" id="{3B79A385-28E0-49DE-9936-1622CCC6F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556D6-1301-4B48-8FA1-AD289AA42398}"/>
              </a:ext>
            </a:extLst>
          </p:cNvPr>
          <p:cNvSpPr>
            <a:spLocks noGrp="1"/>
          </p:cNvSpPr>
          <p:nvPr>
            <p:ph type="sldNum" sz="quarter" idx="12"/>
          </p:nvPr>
        </p:nvSpPr>
        <p:spPr/>
        <p:txBody>
          <a:bodyPr/>
          <a:lstStyle/>
          <a:p>
            <a:fld id="{4AF1FFAC-DC42-466B-BD24-D867B31E40BF}" type="slidenum">
              <a:rPr lang="en-US" smtClean="0"/>
              <a:t>‹#›</a:t>
            </a:fld>
            <a:endParaRPr lang="en-US"/>
          </a:p>
        </p:txBody>
      </p:sp>
    </p:spTree>
    <p:extLst>
      <p:ext uri="{BB962C8B-B14F-4D97-AF65-F5344CB8AC3E}">
        <p14:creationId xmlns:p14="http://schemas.microsoft.com/office/powerpoint/2010/main" val="3173670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5E9-91E7-49B2-82B3-D195031988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C49741-A923-458C-A5E6-52C8E12C63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44620-2AB9-4BCC-BB13-F83790B47A31}"/>
              </a:ext>
            </a:extLst>
          </p:cNvPr>
          <p:cNvSpPr>
            <a:spLocks noGrp="1"/>
          </p:cNvSpPr>
          <p:nvPr>
            <p:ph type="dt" sz="half" idx="10"/>
          </p:nvPr>
        </p:nvSpPr>
        <p:spPr/>
        <p:txBody>
          <a:bodyPr/>
          <a:lstStyle/>
          <a:p>
            <a:fld id="{A66F1F13-E162-4910-834F-1E0852675358}" type="datetimeFigureOut">
              <a:rPr lang="en-US" smtClean="0"/>
              <a:t>7/11/2021</a:t>
            </a:fld>
            <a:endParaRPr lang="en-US"/>
          </a:p>
        </p:txBody>
      </p:sp>
      <p:sp>
        <p:nvSpPr>
          <p:cNvPr id="5" name="Footer Placeholder 4">
            <a:extLst>
              <a:ext uri="{FF2B5EF4-FFF2-40B4-BE49-F238E27FC236}">
                <a16:creationId xmlns:a16="http://schemas.microsoft.com/office/drawing/2014/main" id="{818FB1ED-486D-4CBA-9052-F3CCEF71E3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CF186-4CD7-42D4-A8F5-5C39EF7A1722}"/>
              </a:ext>
            </a:extLst>
          </p:cNvPr>
          <p:cNvSpPr>
            <a:spLocks noGrp="1"/>
          </p:cNvSpPr>
          <p:nvPr>
            <p:ph type="sldNum" sz="quarter" idx="12"/>
          </p:nvPr>
        </p:nvSpPr>
        <p:spPr/>
        <p:txBody>
          <a:bodyPr/>
          <a:lstStyle/>
          <a:p>
            <a:fld id="{4AF1FFAC-DC42-466B-BD24-D867B31E40BF}" type="slidenum">
              <a:rPr lang="en-US" smtClean="0"/>
              <a:t>‹#›</a:t>
            </a:fld>
            <a:endParaRPr lang="en-US"/>
          </a:p>
        </p:txBody>
      </p:sp>
    </p:spTree>
    <p:extLst>
      <p:ext uri="{BB962C8B-B14F-4D97-AF65-F5344CB8AC3E}">
        <p14:creationId xmlns:p14="http://schemas.microsoft.com/office/powerpoint/2010/main" val="1510754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8BA8-B840-4FFC-A855-CD5326F2B0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53C671-617E-41E8-8F26-1E0874B4B4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DF9CD4-D568-4CC5-9EE2-3CA563421EF2}"/>
              </a:ext>
            </a:extLst>
          </p:cNvPr>
          <p:cNvSpPr>
            <a:spLocks noGrp="1"/>
          </p:cNvSpPr>
          <p:nvPr>
            <p:ph type="dt" sz="half" idx="10"/>
          </p:nvPr>
        </p:nvSpPr>
        <p:spPr/>
        <p:txBody>
          <a:bodyPr/>
          <a:lstStyle/>
          <a:p>
            <a:fld id="{A66F1F13-E162-4910-834F-1E0852675358}" type="datetimeFigureOut">
              <a:rPr lang="en-US" smtClean="0"/>
              <a:t>7/11/2021</a:t>
            </a:fld>
            <a:endParaRPr lang="en-US"/>
          </a:p>
        </p:txBody>
      </p:sp>
      <p:sp>
        <p:nvSpPr>
          <p:cNvPr id="5" name="Footer Placeholder 4">
            <a:extLst>
              <a:ext uri="{FF2B5EF4-FFF2-40B4-BE49-F238E27FC236}">
                <a16:creationId xmlns:a16="http://schemas.microsoft.com/office/drawing/2014/main" id="{5AFDD1D0-99BF-4AC2-BE98-3D26DE868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5496C-8B2F-4C7C-AE6D-A12E223B0525}"/>
              </a:ext>
            </a:extLst>
          </p:cNvPr>
          <p:cNvSpPr>
            <a:spLocks noGrp="1"/>
          </p:cNvSpPr>
          <p:nvPr>
            <p:ph type="sldNum" sz="quarter" idx="12"/>
          </p:nvPr>
        </p:nvSpPr>
        <p:spPr/>
        <p:txBody>
          <a:bodyPr/>
          <a:lstStyle/>
          <a:p>
            <a:fld id="{4AF1FFAC-DC42-466B-BD24-D867B31E40BF}" type="slidenum">
              <a:rPr lang="en-US" smtClean="0"/>
              <a:t>‹#›</a:t>
            </a:fld>
            <a:endParaRPr lang="en-US"/>
          </a:p>
        </p:txBody>
      </p:sp>
    </p:spTree>
    <p:extLst>
      <p:ext uri="{BB962C8B-B14F-4D97-AF65-F5344CB8AC3E}">
        <p14:creationId xmlns:p14="http://schemas.microsoft.com/office/powerpoint/2010/main" val="67302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8083D-FCDB-44C7-8088-10D2E0334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3D854-9182-466D-AB1F-20572DD4A8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BAE996-C941-490E-87FA-3DDC14FCA1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08E3E5-EFC9-4379-9789-D4F31368A505}"/>
              </a:ext>
            </a:extLst>
          </p:cNvPr>
          <p:cNvSpPr>
            <a:spLocks noGrp="1"/>
          </p:cNvSpPr>
          <p:nvPr>
            <p:ph type="dt" sz="half" idx="10"/>
          </p:nvPr>
        </p:nvSpPr>
        <p:spPr/>
        <p:txBody>
          <a:bodyPr/>
          <a:lstStyle/>
          <a:p>
            <a:fld id="{A66F1F13-E162-4910-834F-1E0852675358}" type="datetimeFigureOut">
              <a:rPr lang="en-US" smtClean="0"/>
              <a:t>7/11/2021</a:t>
            </a:fld>
            <a:endParaRPr lang="en-US"/>
          </a:p>
        </p:txBody>
      </p:sp>
      <p:sp>
        <p:nvSpPr>
          <p:cNvPr id="6" name="Footer Placeholder 5">
            <a:extLst>
              <a:ext uri="{FF2B5EF4-FFF2-40B4-BE49-F238E27FC236}">
                <a16:creationId xmlns:a16="http://schemas.microsoft.com/office/drawing/2014/main" id="{EC652E83-3C32-460B-920D-7EFAB47A35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B9646-9127-4BD6-A232-DF62543A9DAE}"/>
              </a:ext>
            </a:extLst>
          </p:cNvPr>
          <p:cNvSpPr>
            <a:spLocks noGrp="1"/>
          </p:cNvSpPr>
          <p:nvPr>
            <p:ph type="sldNum" sz="quarter" idx="12"/>
          </p:nvPr>
        </p:nvSpPr>
        <p:spPr/>
        <p:txBody>
          <a:bodyPr/>
          <a:lstStyle/>
          <a:p>
            <a:fld id="{4AF1FFAC-DC42-466B-BD24-D867B31E40BF}" type="slidenum">
              <a:rPr lang="en-US" smtClean="0"/>
              <a:t>‹#›</a:t>
            </a:fld>
            <a:endParaRPr lang="en-US"/>
          </a:p>
        </p:txBody>
      </p:sp>
    </p:spTree>
    <p:extLst>
      <p:ext uri="{BB962C8B-B14F-4D97-AF65-F5344CB8AC3E}">
        <p14:creationId xmlns:p14="http://schemas.microsoft.com/office/powerpoint/2010/main" val="262624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96A1-2B36-4107-97F5-691B8923B8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5CFAFE-49D5-4BFA-BA55-BBBF3CCB45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1E4400-A1C7-4C10-A94E-153E5D450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2BBABB-B736-4EB5-A19A-F62C364362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E02485-FA37-44BD-B1B5-EA052C02F0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4366E0-8A0B-4695-833C-CA2A1737FDBB}"/>
              </a:ext>
            </a:extLst>
          </p:cNvPr>
          <p:cNvSpPr>
            <a:spLocks noGrp="1"/>
          </p:cNvSpPr>
          <p:nvPr>
            <p:ph type="dt" sz="half" idx="10"/>
          </p:nvPr>
        </p:nvSpPr>
        <p:spPr/>
        <p:txBody>
          <a:bodyPr/>
          <a:lstStyle/>
          <a:p>
            <a:fld id="{A66F1F13-E162-4910-834F-1E0852675358}" type="datetimeFigureOut">
              <a:rPr lang="en-US" smtClean="0"/>
              <a:t>7/11/2021</a:t>
            </a:fld>
            <a:endParaRPr lang="en-US"/>
          </a:p>
        </p:txBody>
      </p:sp>
      <p:sp>
        <p:nvSpPr>
          <p:cNvPr id="8" name="Footer Placeholder 7">
            <a:extLst>
              <a:ext uri="{FF2B5EF4-FFF2-40B4-BE49-F238E27FC236}">
                <a16:creationId xmlns:a16="http://schemas.microsoft.com/office/drawing/2014/main" id="{EA07D3A9-1389-4F9C-B31C-770CD715E4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4B2F5E-318B-4369-A9FB-22CF2FBAFB13}"/>
              </a:ext>
            </a:extLst>
          </p:cNvPr>
          <p:cNvSpPr>
            <a:spLocks noGrp="1"/>
          </p:cNvSpPr>
          <p:nvPr>
            <p:ph type="sldNum" sz="quarter" idx="12"/>
          </p:nvPr>
        </p:nvSpPr>
        <p:spPr/>
        <p:txBody>
          <a:bodyPr/>
          <a:lstStyle/>
          <a:p>
            <a:fld id="{4AF1FFAC-DC42-466B-BD24-D867B31E40BF}" type="slidenum">
              <a:rPr lang="en-US" smtClean="0"/>
              <a:t>‹#›</a:t>
            </a:fld>
            <a:endParaRPr lang="en-US"/>
          </a:p>
        </p:txBody>
      </p:sp>
    </p:spTree>
    <p:extLst>
      <p:ext uri="{BB962C8B-B14F-4D97-AF65-F5344CB8AC3E}">
        <p14:creationId xmlns:p14="http://schemas.microsoft.com/office/powerpoint/2010/main" val="31602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CE922-3871-4689-8F53-9D21FF0CBD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B7426-C74E-49A4-A61B-F84431672475}"/>
              </a:ext>
            </a:extLst>
          </p:cNvPr>
          <p:cNvSpPr>
            <a:spLocks noGrp="1"/>
          </p:cNvSpPr>
          <p:nvPr>
            <p:ph type="dt" sz="half" idx="10"/>
          </p:nvPr>
        </p:nvSpPr>
        <p:spPr/>
        <p:txBody>
          <a:bodyPr/>
          <a:lstStyle/>
          <a:p>
            <a:fld id="{A66F1F13-E162-4910-834F-1E0852675358}" type="datetimeFigureOut">
              <a:rPr lang="en-US" smtClean="0"/>
              <a:t>7/11/2021</a:t>
            </a:fld>
            <a:endParaRPr lang="en-US"/>
          </a:p>
        </p:txBody>
      </p:sp>
      <p:sp>
        <p:nvSpPr>
          <p:cNvPr id="4" name="Footer Placeholder 3">
            <a:extLst>
              <a:ext uri="{FF2B5EF4-FFF2-40B4-BE49-F238E27FC236}">
                <a16:creationId xmlns:a16="http://schemas.microsoft.com/office/drawing/2014/main" id="{1C2C23AA-C31B-43E4-916B-EB1552EFAD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431539-1E8D-4AF1-9310-D0D1F7D4369C}"/>
              </a:ext>
            </a:extLst>
          </p:cNvPr>
          <p:cNvSpPr>
            <a:spLocks noGrp="1"/>
          </p:cNvSpPr>
          <p:nvPr>
            <p:ph type="sldNum" sz="quarter" idx="12"/>
          </p:nvPr>
        </p:nvSpPr>
        <p:spPr/>
        <p:txBody>
          <a:bodyPr/>
          <a:lstStyle/>
          <a:p>
            <a:fld id="{4AF1FFAC-DC42-466B-BD24-D867B31E40BF}" type="slidenum">
              <a:rPr lang="en-US" smtClean="0"/>
              <a:t>‹#›</a:t>
            </a:fld>
            <a:endParaRPr lang="en-US"/>
          </a:p>
        </p:txBody>
      </p:sp>
    </p:spTree>
    <p:extLst>
      <p:ext uri="{BB962C8B-B14F-4D97-AF65-F5344CB8AC3E}">
        <p14:creationId xmlns:p14="http://schemas.microsoft.com/office/powerpoint/2010/main" val="55693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A1764D-9E3C-4431-9900-6C0A300AAC39}"/>
              </a:ext>
            </a:extLst>
          </p:cNvPr>
          <p:cNvSpPr>
            <a:spLocks noGrp="1"/>
          </p:cNvSpPr>
          <p:nvPr>
            <p:ph type="dt" sz="half" idx="10"/>
          </p:nvPr>
        </p:nvSpPr>
        <p:spPr/>
        <p:txBody>
          <a:bodyPr/>
          <a:lstStyle/>
          <a:p>
            <a:fld id="{A66F1F13-E162-4910-834F-1E0852675358}" type="datetimeFigureOut">
              <a:rPr lang="en-US" smtClean="0"/>
              <a:t>7/11/2021</a:t>
            </a:fld>
            <a:endParaRPr lang="en-US"/>
          </a:p>
        </p:txBody>
      </p:sp>
      <p:sp>
        <p:nvSpPr>
          <p:cNvPr id="3" name="Footer Placeholder 2">
            <a:extLst>
              <a:ext uri="{FF2B5EF4-FFF2-40B4-BE49-F238E27FC236}">
                <a16:creationId xmlns:a16="http://schemas.microsoft.com/office/drawing/2014/main" id="{293FFD56-DCE8-453F-80D6-100A5E9BCE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C61EF8-4EF5-44BF-AAA8-16F55E341425}"/>
              </a:ext>
            </a:extLst>
          </p:cNvPr>
          <p:cNvSpPr>
            <a:spLocks noGrp="1"/>
          </p:cNvSpPr>
          <p:nvPr>
            <p:ph type="sldNum" sz="quarter" idx="12"/>
          </p:nvPr>
        </p:nvSpPr>
        <p:spPr/>
        <p:txBody>
          <a:bodyPr/>
          <a:lstStyle/>
          <a:p>
            <a:fld id="{4AF1FFAC-DC42-466B-BD24-D867B31E40BF}" type="slidenum">
              <a:rPr lang="en-US" smtClean="0"/>
              <a:t>‹#›</a:t>
            </a:fld>
            <a:endParaRPr lang="en-US"/>
          </a:p>
        </p:txBody>
      </p:sp>
    </p:spTree>
    <p:extLst>
      <p:ext uri="{BB962C8B-B14F-4D97-AF65-F5344CB8AC3E}">
        <p14:creationId xmlns:p14="http://schemas.microsoft.com/office/powerpoint/2010/main" val="308423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EEE5-892F-410D-8A48-6D6052C0BE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D19B19-C9C9-4D16-92D5-B01484BF28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CFC2F4-A400-43E9-BE38-F4C589421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128E06-7DF7-4663-9400-F3AEE93BD792}"/>
              </a:ext>
            </a:extLst>
          </p:cNvPr>
          <p:cNvSpPr>
            <a:spLocks noGrp="1"/>
          </p:cNvSpPr>
          <p:nvPr>
            <p:ph type="dt" sz="half" idx="10"/>
          </p:nvPr>
        </p:nvSpPr>
        <p:spPr/>
        <p:txBody>
          <a:bodyPr/>
          <a:lstStyle/>
          <a:p>
            <a:fld id="{A66F1F13-E162-4910-834F-1E0852675358}" type="datetimeFigureOut">
              <a:rPr lang="en-US" smtClean="0"/>
              <a:t>7/11/2021</a:t>
            </a:fld>
            <a:endParaRPr lang="en-US"/>
          </a:p>
        </p:txBody>
      </p:sp>
      <p:sp>
        <p:nvSpPr>
          <p:cNvPr id="6" name="Footer Placeholder 5">
            <a:extLst>
              <a:ext uri="{FF2B5EF4-FFF2-40B4-BE49-F238E27FC236}">
                <a16:creationId xmlns:a16="http://schemas.microsoft.com/office/drawing/2014/main" id="{E73F1D0A-4D60-4B7E-A56A-D1C90E584F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4D5A0B-2851-4FF7-9B6F-525872AAA299}"/>
              </a:ext>
            </a:extLst>
          </p:cNvPr>
          <p:cNvSpPr>
            <a:spLocks noGrp="1"/>
          </p:cNvSpPr>
          <p:nvPr>
            <p:ph type="sldNum" sz="quarter" idx="12"/>
          </p:nvPr>
        </p:nvSpPr>
        <p:spPr/>
        <p:txBody>
          <a:bodyPr/>
          <a:lstStyle/>
          <a:p>
            <a:fld id="{4AF1FFAC-DC42-466B-BD24-D867B31E40BF}" type="slidenum">
              <a:rPr lang="en-US" smtClean="0"/>
              <a:t>‹#›</a:t>
            </a:fld>
            <a:endParaRPr lang="en-US"/>
          </a:p>
        </p:txBody>
      </p:sp>
    </p:spTree>
    <p:extLst>
      <p:ext uri="{BB962C8B-B14F-4D97-AF65-F5344CB8AC3E}">
        <p14:creationId xmlns:p14="http://schemas.microsoft.com/office/powerpoint/2010/main" val="14181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778BB-4DBB-4FDE-8A52-6270BE44A5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A73CAB-A492-464D-8EAC-79576F4D10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A4B53A-6322-4BF4-9B9E-E7DA44C02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2AFBE0-4AE6-457B-A6A3-7AA226135339}"/>
              </a:ext>
            </a:extLst>
          </p:cNvPr>
          <p:cNvSpPr>
            <a:spLocks noGrp="1"/>
          </p:cNvSpPr>
          <p:nvPr>
            <p:ph type="dt" sz="half" idx="10"/>
          </p:nvPr>
        </p:nvSpPr>
        <p:spPr/>
        <p:txBody>
          <a:bodyPr/>
          <a:lstStyle/>
          <a:p>
            <a:fld id="{A66F1F13-E162-4910-834F-1E0852675358}" type="datetimeFigureOut">
              <a:rPr lang="en-US" smtClean="0"/>
              <a:t>7/11/2021</a:t>
            </a:fld>
            <a:endParaRPr lang="en-US"/>
          </a:p>
        </p:txBody>
      </p:sp>
      <p:sp>
        <p:nvSpPr>
          <p:cNvPr id="6" name="Footer Placeholder 5">
            <a:extLst>
              <a:ext uri="{FF2B5EF4-FFF2-40B4-BE49-F238E27FC236}">
                <a16:creationId xmlns:a16="http://schemas.microsoft.com/office/drawing/2014/main" id="{1E4B5C73-0D63-441C-964A-638364E2D0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4E075D-D8BD-4617-AF55-3A9B005E2E01}"/>
              </a:ext>
            </a:extLst>
          </p:cNvPr>
          <p:cNvSpPr>
            <a:spLocks noGrp="1"/>
          </p:cNvSpPr>
          <p:nvPr>
            <p:ph type="sldNum" sz="quarter" idx="12"/>
          </p:nvPr>
        </p:nvSpPr>
        <p:spPr/>
        <p:txBody>
          <a:bodyPr/>
          <a:lstStyle/>
          <a:p>
            <a:fld id="{4AF1FFAC-DC42-466B-BD24-D867B31E40BF}" type="slidenum">
              <a:rPr lang="en-US" smtClean="0"/>
              <a:t>‹#›</a:t>
            </a:fld>
            <a:endParaRPr lang="en-US"/>
          </a:p>
        </p:txBody>
      </p:sp>
    </p:spTree>
    <p:extLst>
      <p:ext uri="{BB962C8B-B14F-4D97-AF65-F5344CB8AC3E}">
        <p14:creationId xmlns:p14="http://schemas.microsoft.com/office/powerpoint/2010/main" val="4195082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0EB5B9-272A-4AD2-8B80-31A57EFEE1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0BEDD8-1B30-4138-BC8C-5807A9744F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0DE959-335E-4E79-870E-FECC6A7072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F1F13-E162-4910-834F-1E0852675358}" type="datetimeFigureOut">
              <a:rPr lang="en-US" smtClean="0"/>
              <a:t>7/11/2021</a:t>
            </a:fld>
            <a:endParaRPr lang="en-US"/>
          </a:p>
        </p:txBody>
      </p:sp>
      <p:sp>
        <p:nvSpPr>
          <p:cNvPr id="5" name="Footer Placeholder 4">
            <a:extLst>
              <a:ext uri="{FF2B5EF4-FFF2-40B4-BE49-F238E27FC236}">
                <a16:creationId xmlns:a16="http://schemas.microsoft.com/office/drawing/2014/main" id="{1F512E55-1AE1-42D8-B26F-5AA7AF7361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E347A2-C3D9-4E2B-996F-28F16F18A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1FFAC-DC42-466B-BD24-D867B31E40BF}" type="slidenum">
              <a:rPr lang="en-US" smtClean="0"/>
              <a:t>‹#›</a:t>
            </a:fld>
            <a:endParaRPr lang="en-US"/>
          </a:p>
        </p:txBody>
      </p:sp>
    </p:spTree>
    <p:extLst>
      <p:ext uri="{BB962C8B-B14F-4D97-AF65-F5344CB8AC3E}">
        <p14:creationId xmlns:p14="http://schemas.microsoft.com/office/powerpoint/2010/main" val="3492452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Book of James | Open Resources">
            <a:extLst>
              <a:ext uri="{FF2B5EF4-FFF2-40B4-BE49-F238E27FC236}">
                <a16:creationId xmlns:a16="http://schemas.microsoft.com/office/drawing/2014/main" id="{1D2C5D30-DC4D-4124-8D08-3CBB4FADC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834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9415A-A713-4655-9B5E-7E9941E8A035}"/>
              </a:ext>
            </a:extLst>
          </p:cNvPr>
          <p:cNvSpPr txBox="1"/>
          <p:nvPr/>
        </p:nvSpPr>
        <p:spPr>
          <a:xfrm>
            <a:off x="438149" y="304800"/>
            <a:ext cx="11249025" cy="1384995"/>
          </a:xfrm>
          <a:prstGeom prst="rect">
            <a:avLst/>
          </a:prstGeom>
          <a:noFill/>
        </p:spPr>
        <p:txBody>
          <a:bodyPr wrap="square" rtlCol="0">
            <a:spAutoFit/>
          </a:bodyPr>
          <a:lstStyle/>
          <a:p>
            <a:r>
              <a:rPr lang="en-US" sz="2800" b="1" dirty="0"/>
              <a:t>James 1</a:t>
            </a:r>
          </a:p>
          <a:p>
            <a:r>
              <a:rPr lang="en-US" sz="2800" b="1" i="0" baseline="30000" dirty="0">
                <a:solidFill>
                  <a:srgbClr val="000000"/>
                </a:solidFill>
                <a:effectLst/>
                <a:latin typeface="system-ui"/>
              </a:rPr>
              <a:t>2 </a:t>
            </a:r>
            <a:r>
              <a:rPr lang="en-US" sz="2800" b="1" i="0" dirty="0">
                <a:solidFill>
                  <a:srgbClr val="000000"/>
                </a:solidFill>
                <a:effectLst/>
                <a:latin typeface="system-ui"/>
              </a:rPr>
              <a:t>Consider</a:t>
            </a:r>
            <a:r>
              <a:rPr lang="en-US" sz="2800" i="0" dirty="0">
                <a:solidFill>
                  <a:srgbClr val="000000"/>
                </a:solidFill>
                <a:effectLst/>
                <a:latin typeface="system-ui"/>
              </a:rPr>
              <a:t> </a:t>
            </a:r>
            <a:r>
              <a:rPr lang="en-US" sz="2800" b="0" i="0" dirty="0">
                <a:solidFill>
                  <a:srgbClr val="000000"/>
                </a:solidFill>
                <a:effectLst/>
                <a:latin typeface="system-ui"/>
              </a:rPr>
              <a:t>it pure joy, my brothers and sisters, whenever you face </a:t>
            </a:r>
            <a:r>
              <a:rPr lang="en-US" sz="2800" i="0" dirty="0">
                <a:solidFill>
                  <a:srgbClr val="000000"/>
                </a:solidFill>
                <a:effectLst/>
                <a:latin typeface="system-ui"/>
              </a:rPr>
              <a:t>trials of many kinds</a:t>
            </a:r>
            <a:r>
              <a:rPr lang="en-US" sz="2800" b="0" i="0" dirty="0">
                <a:solidFill>
                  <a:srgbClr val="000000"/>
                </a:solidFill>
                <a:effectLst/>
                <a:latin typeface="system-ui"/>
              </a:rPr>
              <a:t>, </a:t>
            </a:r>
            <a:endParaRPr lang="en-US" sz="2800" dirty="0"/>
          </a:p>
        </p:txBody>
      </p:sp>
      <p:sp>
        <p:nvSpPr>
          <p:cNvPr id="3" name="TextBox 2">
            <a:extLst>
              <a:ext uri="{FF2B5EF4-FFF2-40B4-BE49-F238E27FC236}">
                <a16:creationId xmlns:a16="http://schemas.microsoft.com/office/drawing/2014/main" id="{D737396E-76FB-4E4D-B06B-11B227C92FEC}"/>
              </a:ext>
            </a:extLst>
          </p:cNvPr>
          <p:cNvSpPr txBox="1"/>
          <p:nvPr/>
        </p:nvSpPr>
        <p:spPr>
          <a:xfrm>
            <a:off x="438149" y="2171700"/>
            <a:ext cx="11249025" cy="1323439"/>
          </a:xfrm>
          <a:prstGeom prst="rect">
            <a:avLst/>
          </a:prstGeom>
          <a:noFill/>
        </p:spPr>
        <p:txBody>
          <a:bodyPr wrap="square" rtlCol="0">
            <a:spAutoFit/>
          </a:bodyPr>
          <a:lstStyle/>
          <a:p>
            <a:pPr algn="ctr"/>
            <a:r>
              <a:rPr lang="en-US" sz="4000" dirty="0"/>
              <a:t>James is not telling us how to </a:t>
            </a:r>
            <a:r>
              <a:rPr lang="en-US" sz="4000" i="1" dirty="0"/>
              <a:t>feel</a:t>
            </a:r>
            <a:r>
              <a:rPr lang="en-US" sz="4000" dirty="0"/>
              <a:t>; </a:t>
            </a:r>
          </a:p>
          <a:p>
            <a:pPr algn="ctr"/>
            <a:r>
              <a:rPr lang="en-US" sz="4000" dirty="0"/>
              <a:t>he is telling us how to </a:t>
            </a:r>
            <a:r>
              <a:rPr lang="en-US" sz="4000" b="1" i="1" dirty="0"/>
              <a:t>think</a:t>
            </a:r>
            <a:r>
              <a:rPr lang="en-US" sz="4000" dirty="0"/>
              <a:t>.</a:t>
            </a:r>
          </a:p>
        </p:txBody>
      </p:sp>
    </p:spTree>
    <p:extLst>
      <p:ext uri="{BB962C8B-B14F-4D97-AF65-F5344CB8AC3E}">
        <p14:creationId xmlns:p14="http://schemas.microsoft.com/office/powerpoint/2010/main" val="3551362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9415A-A713-4655-9B5E-7E9941E8A035}"/>
              </a:ext>
            </a:extLst>
          </p:cNvPr>
          <p:cNvSpPr txBox="1"/>
          <p:nvPr/>
        </p:nvSpPr>
        <p:spPr>
          <a:xfrm>
            <a:off x="438149" y="304800"/>
            <a:ext cx="11249025" cy="1384995"/>
          </a:xfrm>
          <a:prstGeom prst="rect">
            <a:avLst/>
          </a:prstGeom>
          <a:noFill/>
        </p:spPr>
        <p:txBody>
          <a:bodyPr wrap="square" rtlCol="0">
            <a:spAutoFit/>
          </a:bodyPr>
          <a:lstStyle/>
          <a:p>
            <a:r>
              <a:rPr lang="en-US" sz="2800" b="1" dirty="0"/>
              <a:t>James 1</a:t>
            </a:r>
          </a:p>
          <a:p>
            <a:r>
              <a:rPr lang="en-US" sz="2800" b="1" i="0" baseline="30000" dirty="0">
                <a:solidFill>
                  <a:srgbClr val="000000"/>
                </a:solidFill>
                <a:effectLst/>
                <a:latin typeface="system-ui"/>
              </a:rPr>
              <a:t>2 </a:t>
            </a:r>
            <a:r>
              <a:rPr lang="en-US" sz="2800" b="1" i="0" dirty="0">
                <a:solidFill>
                  <a:srgbClr val="000000"/>
                </a:solidFill>
                <a:effectLst/>
                <a:latin typeface="system-ui"/>
              </a:rPr>
              <a:t>Consider</a:t>
            </a:r>
            <a:r>
              <a:rPr lang="en-US" sz="2800" i="0" dirty="0">
                <a:solidFill>
                  <a:srgbClr val="000000"/>
                </a:solidFill>
                <a:effectLst/>
                <a:latin typeface="system-ui"/>
              </a:rPr>
              <a:t> </a:t>
            </a:r>
            <a:r>
              <a:rPr lang="en-US" sz="2800" b="0" i="0" dirty="0">
                <a:solidFill>
                  <a:srgbClr val="000000"/>
                </a:solidFill>
                <a:effectLst/>
                <a:latin typeface="system-ui"/>
              </a:rPr>
              <a:t>it </a:t>
            </a:r>
            <a:r>
              <a:rPr lang="en-US" sz="2800" b="1" i="0" dirty="0">
                <a:solidFill>
                  <a:srgbClr val="000000"/>
                </a:solidFill>
                <a:effectLst/>
                <a:latin typeface="system-ui"/>
              </a:rPr>
              <a:t>pure joy</a:t>
            </a:r>
            <a:r>
              <a:rPr lang="en-US" sz="2800" b="0" i="0" dirty="0">
                <a:solidFill>
                  <a:srgbClr val="000000"/>
                </a:solidFill>
                <a:effectLst/>
                <a:latin typeface="system-ui"/>
              </a:rPr>
              <a:t>, my brothers and sisters, whenever you face </a:t>
            </a:r>
            <a:r>
              <a:rPr lang="en-US" sz="2800" i="0" dirty="0">
                <a:solidFill>
                  <a:srgbClr val="000000"/>
                </a:solidFill>
                <a:effectLst/>
                <a:latin typeface="system-ui"/>
              </a:rPr>
              <a:t>trials of many kinds</a:t>
            </a:r>
            <a:r>
              <a:rPr lang="en-US" sz="2800" b="0" i="0" dirty="0">
                <a:solidFill>
                  <a:srgbClr val="000000"/>
                </a:solidFill>
                <a:effectLst/>
                <a:latin typeface="system-ui"/>
              </a:rPr>
              <a:t>, </a:t>
            </a:r>
            <a:endParaRPr lang="en-US" sz="2800" dirty="0"/>
          </a:p>
        </p:txBody>
      </p:sp>
      <p:sp>
        <p:nvSpPr>
          <p:cNvPr id="3" name="TextBox 2">
            <a:extLst>
              <a:ext uri="{FF2B5EF4-FFF2-40B4-BE49-F238E27FC236}">
                <a16:creationId xmlns:a16="http://schemas.microsoft.com/office/drawing/2014/main" id="{D737396E-76FB-4E4D-B06B-11B227C92FEC}"/>
              </a:ext>
            </a:extLst>
          </p:cNvPr>
          <p:cNvSpPr txBox="1"/>
          <p:nvPr/>
        </p:nvSpPr>
        <p:spPr>
          <a:xfrm>
            <a:off x="438149" y="2171700"/>
            <a:ext cx="11249025" cy="1323439"/>
          </a:xfrm>
          <a:prstGeom prst="rect">
            <a:avLst/>
          </a:prstGeom>
          <a:noFill/>
        </p:spPr>
        <p:txBody>
          <a:bodyPr wrap="square" rtlCol="0">
            <a:spAutoFit/>
          </a:bodyPr>
          <a:lstStyle/>
          <a:p>
            <a:pPr algn="ctr"/>
            <a:r>
              <a:rPr lang="en-US" sz="4000" dirty="0"/>
              <a:t>James is not telling us how to </a:t>
            </a:r>
            <a:r>
              <a:rPr lang="en-US" sz="4000" i="1" dirty="0"/>
              <a:t>feel</a:t>
            </a:r>
            <a:r>
              <a:rPr lang="en-US" sz="4000" dirty="0"/>
              <a:t>; </a:t>
            </a:r>
          </a:p>
          <a:p>
            <a:pPr algn="ctr"/>
            <a:r>
              <a:rPr lang="en-US" sz="4000" dirty="0"/>
              <a:t>he is telling us how to </a:t>
            </a:r>
            <a:r>
              <a:rPr lang="en-US" sz="4000" b="1" i="1" dirty="0"/>
              <a:t>think</a:t>
            </a:r>
            <a:r>
              <a:rPr lang="en-US" sz="4000" dirty="0"/>
              <a:t>.</a:t>
            </a:r>
          </a:p>
        </p:txBody>
      </p:sp>
    </p:spTree>
    <p:extLst>
      <p:ext uri="{BB962C8B-B14F-4D97-AF65-F5344CB8AC3E}">
        <p14:creationId xmlns:p14="http://schemas.microsoft.com/office/powerpoint/2010/main" val="3500993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9415A-A713-4655-9B5E-7E9941E8A035}"/>
              </a:ext>
            </a:extLst>
          </p:cNvPr>
          <p:cNvSpPr txBox="1"/>
          <p:nvPr/>
        </p:nvSpPr>
        <p:spPr>
          <a:xfrm>
            <a:off x="438149" y="304800"/>
            <a:ext cx="11249025" cy="1384995"/>
          </a:xfrm>
          <a:prstGeom prst="rect">
            <a:avLst/>
          </a:prstGeom>
          <a:noFill/>
        </p:spPr>
        <p:txBody>
          <a:bodyPr wrap="square" rtlCol="0">
            <a:spAutoFit/>
          </a:bodyPr>
          <a:lstStyle/>
          <a:p>
            <a:r>
              <a:rPr lang="en-US" sz="2800" b="1" dirty="0"/>
              <a:t>James 1</a:t>
            </a:r>
          </a:p>
          <a:p>
            <a:r>
              <a:rPr lang="en-US" sz="2800" b="1" i="0" baseline="30000" dirty="0">
                <a:solidFill>
                  <a:srgbClr val="000000"/>
                </a:solidFill>
                <a:effectLst/>
                <a:latin typeface="system-ui"/>
              </a:rPr>
              <a:t>2 </a:t>
            </a:r>
            <a:r>
              <a:rPr lang="en-US" sz="2800" i="0" dirty="0">
                <a:solidFill>
                  <a:srgbClr val="000000"/>
                </a:solidFill>
                <a:effectLst/>
                <a:latin typeface="system-ui"/>
              </a:rPr>
              <a:t>Consider</a:t>
            </a:r>
            <a:r>
              <a:rPr lang="en-US" sz="2800" b="0" i="0" dirty="0">
                <a:solidFill>
                  <a:srgbClr val="000000"/>
                </a:solidFill>
                <a:effectLst/>
                <a:latin typeface="system-ui"/>
              </a:rPr>
              <a:t> it pure joy, my brothers and sisters, whenever you </a:t>
            </a:r>
            <a:r>
              <a:rPr lang="en-US" sz="2800" b="1" i="0" dirty="0">
                <a:solidFill>
                  <a:srgbClr val="000000"/>
                </a:solidFill>
                <a:effectLst/>
                <a:latin typeface="system-ui"/>
              </a:rPr>
              <a:t>face trials of many kinds</a:t>
            </a:r>
            <a:r>
              <a:rPr lang="en-US" sz="2800" b="0" i="0" dirty="0">
                <a:solidFill>
                  <a:srgbClr val="000000"/>
                </a:solidFill>
                <a:effectLst/>
                <a:latin typeface="system-ui"/>
              </a:rPr>
              <a:t>, </a:t>
            </a:r>
            <a:endParaRPr lang="en-US" sz="2800" dirty="0"/>
          </a:p>
        </p:txBody>
      </p:sp>
    </p:spTree>
    <p:extLst>
      <p:ext uri="{BB962C8B-B14F-4D97-AF65-F5344CB8AC3E}">
        <p14:creationId xmlns:p14="http://schemas.microsoft.com/office/powerpoint/2010/main" val="272217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9415A-A713-4655-9B5E-7E9941E8A035}"/>
              </a:ext>
            </a:extLst>
          </p:cNvPr>
          <p:cNvSpPr txBox="1"/>
          <p:nvPr/>
        </p:nvSpPr>
        <p:spPr>
          <a:xfrm>
            <a:off x="438149" y="304800"/>
            <a:ext cx="11249025" cy="1384995"/>
          </a:xfrm>
          <a:prstGeom prst="rect">
            <a:avLst/>
          </a:prstGeom>
          <a:noFill/>
        </p:spPr>
        <p:txBody>
          <a:bodyPr wrap="square" rtlCol="0">
            <a:spAutoFit/>
          </a:bodyPr>
          <a:lstStyle/>
          <a:p>
            <a:r>
              <a:rPr lang="en-US" sz="2800" b="1" dirty="0"/>
              <a:t>James 1</a:t>
            </a:r>
          </a:p>
          <a:p>
            <a:r>
              <a:rPr lang="en-US" sz="2800" b="1" i="0" baseline="30000" dirty="0">
                <a:solidFill>
                  <a:srgbClr val="000000"/>
                </a:solidFill>
                <a:effectLst/>
                <a:latin typeface="system-ui"/>
              </a:rPr>
              <a:t>2 </a:t>
            </a:r>
            <a:r>
              <a:rPr lang="en-US" sz="2800" i="0" dirty="0">
                <a:solidFill>
                  <a:srgbClr val="000000"/>
                </a:solidFill>
                <a:effectLst/>
                <a:latin typeface="system-ui"/>
              </a:rPr>
              <a:t>Consider</a:t>
            </a:r>
            <a:r>
              <a:rPr lang="en-US" sz="2800" b="0" i="0" dirty="0">
                <a:solidFill>
                  <a:srgbClr val="000000"/>
                </a:solidFill>
                <a:effectLst/>
                <a:latin typeface="system-ui"/>
              </a:rPr>
              <a:t> it pure joy, my brothers and sisters, whenever you </a:t>
            </a:r>
            <a:r>
              <a:rPr lang="en-US" sz="2800" b="1" i="0" dirty="0">
                <a:solidFill>
                  <a:srgbClr val="000000"/>
                </a:solidFill>
                <a:effectLst/>
                <a:latin typeface="system-ui"/>
              </a:rPr>
              <a:t>face trials of many kinds</a:t>
            </a:r>
            <a:r>
              <a:rPr lang="en-US" sz="2800" b="0" i="0" dirty="0">
                <a:solidFill>
                  <a:srgbClr val="000000"/>
                </a:solidFill>
                <a:effectLst/>
                <a:latin typeface="system-ui"/>
              </a:rPr>
              <a:t>, </a:t>
            </a:r>
            <a:endParaRPr lang="en-US" sz="2800" dirty="0"/>
          </a:p>
        </p:txBody>
      </p:sp>
      <p:sp>
        <p:nvSpPr>
          <p:cNvPr id="3" name="TextBox 2">
            <a:extLst>
              <a:ext uri="{FF2B5EF4-FFF2-40B4-BE49-F238E27FC236}">
                <a16:creationId xmlns:a16="http://schemas.microsoft.com/office/drawing/2014/main" id="{E102B768-970F-4E03-B34F-7E24897FAC23}"/>
              </a:ext>
            </a:extLst>
          </p:cNvPr>
          <p:cNvSpPr txBox="1"/>
          <p:nvPr/>
        </p:nvSpPr>
        <p:spPr>
          <a:xfrm>
            <a:off x="1333500" y="2343150"/>
            <a:ext cx="9848850" cy="1384995"/>
          </a:xfrm>
          <a:prstGeom prst="rect">
            <a:avLst/>
          </a:prstGeom>
          <a:noFill/>
        </p:spPr>
        <p:txBody>
          <a:bodyPr wrap="square" rtlCol="0">
            <a:spAutoFit/>
          </a:bodyPr>
          <a:lstStyle/>
          <a:p>
            <a:pPr marL="342900" indent="-342900">
              <a:buAutoNum type="arabicPeriod"/>
            </a:pPr>
            <a:r>
              <a:rPr lang="en-US" sz="2800" dirty="0"/>
              <a:t>Trials from God</a:t>
            </a:r>
          </a:p>
          <a:p>
            <a:pPr marL="342900" indent="-342900">
              <a:buAutoNum type="arabicPeriod"/>
            </a:pPr>
            <a:r>
              <a:rPr lang="en-US" sz="2800" dirty="0"/>
              <a:t>Trials from Satan</a:t>
            </a:r>
          </a:p>
          <a:p>
            <a:pPr marL="342900" indent="-342900">
              <a:buAutoNum type="arabicPeriod"/>
            </a:pPr>
            <a:r>
              <a:rPr lang="en-US" sz="2800" dirty="0"/>
              <a:t>Trials from our actions or the actions of others</a:t>
            </a:r>
          </a:p>
        </p:txBody>
      </p:sp>
    </p:spTree>
    <p:extLst>
      <p:ext uri="{BB962C8B-B14F-4D97-AF65-F5344CB8AC3E}">
        <p14:creationId xmlns:p14="http://schemas.microsoft.com/office/powerpoint/2010/main" val="3290959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9415A-A713-4655-9B5E-7E9941E8A035}"/>
              </a:ext>
            </a:extLst>
          </p:cNvPr>
          <p:cNvSpPr txBox="1"/>
          <p:nvPr/>
        </p:nvSpPr>
        <p:spPr>
          <a:xfrm>
            <a:off x="438149" y="304800"/>
            <a:ext cx="11249025" cy="4401205"/>
          </a:xfrm>
          <a:prstGeom prst="rect">
            <a:avLst/>
          </a:prstGeom>
          <a:noFill/>
        </p:spPr>
        <p:txBody>
          <a:bodyPr wrap="square" rtlCol="0">
            <a:spAutoFit/>
          </a:bodyPr>
          <a:lstStyle/>
          <a:p>
            <a:r>
              <a:rPr lang="en-US" sz="2800" b="1" dirty="0"/>
              <a:t>James 1</a:t>
            </a:r>
          </a:p>
          <a:p>
            <a:r>
              <a:rPr lang="en-US" sz="2800" b="1" i="0" baseline="30000" dirty="0">
                <a:solidFill>
                  <a:srgbClr val="000000"/>
                </a:solidFill>
                <a:effectLst/>
                <a:latin typeface="system-ui"/>
              </a:rPr>
              <a:t>2 </a:t>
            </a:r>
            <a:r>
              <a:rPr lang="en-US" sz="2800" b="0" i="0" dirty="0">
                <a:solidFill>
                  <a:srgbClr val="000000"/>
                </a:solidFill>
                <a:effectLst/>
                <a:latin typeface="system-ui"/>
              </a:rPr>
              <a:t>Consider it pure joy, my brothers and sisters, whenever you face trials of many kinds, </a:t>
            </a:r>
            <a:r>
              <a:rPr lang="en-US" sz="2800" b="1" i="0" baseline="30000" dirty="0">
                <a:solidFill>
                  <a:srgbClr val="000000"/>
                </a:solidFill>
                <a:effectLst/>
                <a:latin typeface="system-ui"/>
              </a:rPr>
              <a:t>3 </a:t>
            </a:r>
            <a:r>
              <a:rPr lang="en-US" sz="2800" b="0" i="0" dirty="0">
                <a:solidFill>
                  <a:srgbClr val="000000"/>
                </a:solidFill>
                <a:effectLst/>
                <a:latin typeface="system-ui"/>
              </a:rPr>
              <a:t>because you know that the testing of your faith produces perseverance. </a:t>
            </a:r>
            <a:r>
              <a:rPr lang="en-US" sz="2800" b="1" i="0" baseline="30000" dirty="0">
                <a:solidFill>
                  <a:srgbClr val="000000"/>
                </a:solidFill>
                <a:effectLst/>
                <a:latin typeface="system-ui"/>
              </a:rPr>
              <a:t>4 </a:t>
            </a:r>
            <a:r>
              <a:rPr lang="en-US" sz="2800" b="0" i="0" dirty="0">
                <a:solidFill>
                  <a:srgbClr val="000000"/>
                </a:solidFill>
                <a:effectLst/>
                <a:latin typeface="system-ui"/>
              </a:rPr>
              <a:t>Let perseverance finish its work so that you may be mature and complete, not lacking anything. </a:t>
            </a:r>
            <a:r>
              <a:rPr lang="en-US" sz="2800" b="1" i="0" baseline="30000" dirty="0">
                <a:solidFill>
                  <a:srgbClr val="000000"/>
                </a:solidFill>
                <a:effectLst/>
                <a:latin typeface="system-ui"/>
              </a:rPr>
              <a:t>5 </a:t>
            </a:r>
            <a:r>
              <a:rPr lang="en-US" sz="2800" b="0" i="0" dirty="0">
                <a:solidFill>
                  <a:srgbClr val="000000"/>
                </a:solidFill>
                <a:effectLst/>
                <a:latin typeface="system-ui"/>
              </a:rPr>
              <a:t>If any of you lacks wisdom, you should ask God, who gives generously to all without finding fault, and it will be given to you. </a:t>
            </a:r>
            <a:r>
              <a:rPr lang="en-US" sz="2800" b="1" i="0" baseline="30000" dirty="0">
                <a:solidFill>
                  <a:srgbClr val="000000"/>
                </a:solidFill>
                <a:effectLst/>
                <a:latin typeface="system-ui"/>
              </a:rPr>
              <a:t>6 </a:t>
            </a:r>
            <a:r>
              <a:rPr lang="en-US" sz="2800" b="0" i="0" dirty="0">
                <a:solidFill>
                  <a:srgbClr val="000000"/>
                </a:solidFill>
                <a:effectLst/>
                <a:latin typeface="system-ui"/>
              </a:rPr>
              <a:t>But when you ask, you must believe and not doubt, because the one who doubts is like a wave of the sea, blown and tossed by the wind. </a:t>
            </a:r>
            <a:r>
              <a:rPr lang="en-US" sz="2800" b="1" i="0" baseline="30000" dirty="0">
                <a:solidFill>
                  <a:srgbClr val="000000"/>
                </a:solidFill>
                <a:effectLst/>
                <a:latin typeface="system-ui"/>
              </a:rPr>
              <a:t>7 </a:t>
            </a:r>
            <a:r>
              <a:rPr lang="en-US" sz="2800" b="0" i="0" dirty="0">
                <a:solidFill>
                  <a:srgbClr val="000000"/>
                </a:solidFill>
                <a:effectLst/>
                <a:latin typeface="system-ui"/>
              </a:rPr>
              <a:t>That person should not expect to receive anything from the Lord. </a:t>
            </a:r>
            <a:r>
              <a:rPr lang="en-US" sz="2800" b="1" i="0" baseline="30000" dirty="0">
                <a:solidFill>
                  <a:srgbClr val="000000"/>
                </a:solidFill>
                <a:effectLst/>
                <a:latin typeface="system-ui"/>
              </a:rPr>
              <a:t>8 </a:t>
            </a:r>
            <a:r>
              <a:rPr lang="en-US" sz="2800" b="0" i="0" dirty="0">
                <a:solidFill>
                  <a:srgbClr val="000000"/>
                </a:solidFill>
                <a:effectLst/>
                <a:latin typeface="system-ui"/>
              </a:rPr>
              <a:t>Such a person is double-minded and unstable in all they do.</a:t>
            </a:r>
            <a:endParaRPr lang="en-US" sz="2800" dirty="0"/>
          </a:p>
        </p:txBody>
      </p:sp>
    </p:spTree>
    <p:extLst>
      <p:ext uri="{BB962C8B-B14F-4D97-AF65-F5344CB8AC3E}">
        <p14:creationId xmlns:p14="http://schemas.microsoft.com/office/powerpoint/2010/main" val="430136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9415A-A713-4655-9B5E-7E9941E8A035}"/>
              </a:ext>
            </a:extLst>
          </p:cNvPr>
          <p:cNvSpPr txBox="1"/>
          <p:nvPr/>
        </p:nvSpPr>
        <p:spPr>
          <a:xfrm>
            <a:off x="438149" y="304800"/>
            <a:ext cx="11249025" cy="1815882"/>
          </a:xfrm>
          <a:prstGeom prst="rect">
            <a:avLst/>
          </a:prstGeom>
          <a:noFill/>
        </p:spPr>
        <p:txBody>
          <a:bodyPr wrap="square" rtlCol="0">
            <a:spAutoFit/>
          </a:bodyPr>
          <a:lstStyle/>
          <a:p>
            <a:r>
              <a:rPr lang="en-US" sz="2800" b="1" dirty="0"/>
              <a:t>James 1</a:t>
            </a:r>
          </a:p>
          <a:p>
            <a:r>
              <a:rPr lang="en-US" sz="2800" b="1" i="0" baseline="30000" dirty="0">
                <a:solidFill>
                  <a:srgbClr val="000000"/>
                </a:solidFill>
                <a:effectLst/>
                <a:latin typeface="system-ui"/>
              </a:rPr>
              <a:t>2 </a:t>
            </a:r>
            <a:r>
              <a:rPr lang="en-US" sz="2800" b="0" i="0" dirty="0">
                <a:solidFill>
                  <a:srgbClr val="000000"/>
                </a:solidFill>
                <a:effectLst/>
                <a:latin typeface="system-ui"/>
              </a:rPr>
              <a:t>Consider it pure joy, my brothers and sisters, whenever you face trials of many kinds, </a:t>
            </a:r>
            <a:r>
              <a:rPr lang="en-US" sz="2800" b="1" i="0" baseline="30000" dirty="0">
                <a:solidFill>
                  <a:srgbClr val="000000"/>
                </a:solidFill>
                <a:effectLst/>
                <a:latin typeface="system-ui"/>
              </a:rPr>
              <a:t>3 </a:t>
            </a:r>
            <a:r>
              <a:rPr lang="en-US" sz="2800" b="0" i="0" dirty="0">
                <a:solidFill>
                  <a:srgbClr val="000000"/>
                </a:solidFill>
                <a:effectLst/>
                <a:latin typeface="system-ui"/>
              </a:rPr>
              <a:t>because you know that the </a:t>
            </a:r>
            <a:r>
              <a:rPr lang="en-US" sz="2800" b="1" i="0" dirty="0">
                <a:solidFill>
                  <a:srgbClr val="000000"/>
                </a:solidFill>
                <a:effectLst/>
                <a:latin typeface="system-ui"/>
              </a:rPr>
              <a:t>testing of your faith </a:t>
            </a:r>
            <a:r>
              <a:rPr lang="en-US" sz="2800" b="0" i="0" dirty="0">
                <a:solidFill>
                  <a:srgbClr val="000000"/>
                </a:solidFill>
                <a:effectLst/>
                <a:latin typeface="system-ui"/>
              </a:rPr>
              <a:t>produces perseverance. </a:t>
            </a:r>
            <a:endParaRPr lang="en-US" sz="2800" dirty="0"/>
          </a:p>
        </p:txBody>
      </p:sp>
    </p:spTree>
    <p:extLst>
      <p:ext uri="{BB962C8B-B14F-4D97-AF65-F5344CB8AC3E}">
        <p14:creationId xmlns:p14="http://schemas.microsoft.com/office/powerpoint/2010/main" val="2892778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9415A-A713-4655-9B5E-7E9941E8A035}"/>
              </a:ext>
            </a:extLst>
          </p:cNvPr>
          <p:cNvSpPr txBox="1"/>
          <p:nvPr/>
        </p:nvSpPr>
        <p:spPr>
          <a:xfrm>
            <a:off x="438149" y="304800"/>
            <a:ext cx="11249025" cy="1815882"/>
          </a:xfrm>
          <a:prstGeom prst="rect">
            <a:avLst/>
          </a:prstGeom>
          <a:noFill/>
        </p:spPr>
        <p:txBody>
          <a:bodyPr wrap="square" rtlCol="0">
            <a:spAutoFit/>
          </a:bodyPr>
          <a:lstStyle/>
          <a:p>
            <a:r>
              <a:rPr lang="en-US" sz="2800" b="1" dirty="0"/>
              <a:t>James 1</a:t>
            </a:r>
          </a:p>
          <a:p>
            <a:r>
              <a:rPr lang="en-US" sz="2800" b="1" i="0" baseline="30000" dirty="0">
                <a:solidFill>
                  <a:srgbClr val="000000"/>
                </a:solidFill>
                <a:effectLst/>
                <a:latin typeface="system-ui"/>
              </a:rPr>
              <a:t>2 </a:t>
            </a:r>
            <a:r>
              <a:rPr lang="en-US" sz="2800" b="0" i="0" dirty="0">
                <a:solidFill>
                  <a:srgbClr val="000000"/>
                </a:solidFill>
                <a:effectLst/>
                <a:latin typeface="system-ui"/>
              </a:rPr>
              <a:t>Consider it pure joy, my brothers and sisters, whenever you face trials of many kinds, </a:t>
            </a:r>
            <a:r>
              <a:rPr lang="en-US" sz="2800" b="1" i="0" baseline="30000" dirty="0">
                <a:solidFill>
                  <a:srgbClr val="000000"/>
                </a:solidFill>
                <a:effectLst/>
                <a:latin typeface="system-ui"/>
              </a:rPr>
              <a:t>3 </a:t>
            </a:r>
            <a:r>
              <a:rPr lang="en-US" sz="2800" b="0" i="0" dirty="0">
                <a:solidFill>
                  <a:srgbClr val="000000"/>
                </a:solidFill>
                <a:effectLst/>
                <a:latin typeface="system-ui"/>
              </a:rPr>
              <a:t>because you know that the </a:t>
            </a:r>
            <a:r>
              <a:rPr lang="en-US" sz="2800" i="0" dirty="0">
                <a:solidFill>
                  <a:srgbClr val="000000"/>
                </a:solidFill>
                <a:effectLst/>
                <a:latin typeface="system-ui"/>
              </a:rPr>
              <a:t>testing of your faith </a:t>
            </a:r>
            <a:r>
              <a:rPr lang="en-US" sz="2800" b="0" i="0" dirty="0">
                <a:solidFill>
                  <a:srgbClr val="000000"/>
                </a:solidFill>
                <a:effectLst/>
                <a:latin typeface="system-ui"/>
              </a:rPr>
              <a:t>produces </a:t>
            </a:r>
            <a:r>
              <a:rPr lang="en-US" sz="2800" b="1" i="0" dirty="0">
                <a:solidFill>
                  <a:srgbClr val="000000"/>
                </a:solidFill>
                <a:effectLst/>
                <a:latin typeface="system-ui"/>
              </a:rPr>
              <a:t>perseverance</a:t>
            </a:r>
            <a:r>
              <a:rPr lang="en-US" sz="2800" b="0" i="0" dirty="0">
                <a:solidFill>
                  <a:srgbClr val="000000"/>
                </a:solidFill>
                <a:effectLst/>
                <a:latin typeface="system-ui"/>
              </a:rPr>
              <a:t>. </a:t>
            </a:r>
            <a:endParaRPr lang="en-US" sz="2800" dirty="0"/>
          </a:p>
        </p:txBody>
      </p:sp>
    </p:spTree>
    <p:extLst>
      <p:ext uri="{BB962C8B-B14F-4D97-AF65-F5344CB8AC3E}">
        <p14:creationId xmlns:p14="http://schemas.microsoft.com/office/powerpoint/2010/main" val="754445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9415A-A713-4655-9B5E-7E9941E8A035}"/>
              </a:ext>
            </a:extLst>
          </p:cNvPr>
          <p:cNvSpPr txBox="1"/>
          <p:nvPr/>
        </p:nvSpPr>
        <p:spPr>
          <a:xfrm>
            <a:off x="438149" y="304800"/>
            <a:ext cx="11249025" cy="2677656"/>
          </a:xfrm>
          <a:prstGeom prst="rect">
            <a:avLst/>
          </a:prstGeom>
          <a:noFill/>
        </p:spPr>
        <p:txBody>
          <a:bodyPr wrap="square" rtlCol="0">
            <a:spAutoFit/>
          </a:bodyPr>
          <a:lstStyle/>
          <a:p>
            <a:r>
              <a:rPr lang="en-US" sz="2800" b="1" dirty="0"/>
              <a:t>James 1</a:t>
            </a:r>
          </a:p>
          <a:p>
            <a:r>
              <a:rPr lang="en-US" sz="2800" b="1" i="0" baseline="30000" dirty="0">
                <a:solidFill>
                  <a:srgbClr val="000000"/>
                </a:solidFill>
                <a:effectLst/>
                <a:latin typeface="system-ui"/>
              </a:rPr>
              <a:t>2 </a:t>
            </a:r>
            <a:r>
              <a:rPr lang="en-US" sz="2800" b="0" i="0" dirty="0">
                <a:solidFill>
                  <a:srgbClr val="000000"/>
                </a:solidFill>
                <a:effectLst/>
                <a:latin typeface="system-ui"/>
              </a:rPr>
              <a:t>Consider it pure joy, my brothers and sisters, whenever you face trials of many kinds, </a:t>
            </a:r>
            <a:r>
              <a:rPr lang="en-US" sz="2800" b="1" i="0" baseline="30000" dirty="0">
                <a:solidFill>
                  <a:srgbClr val="000000"/>
                </a:solidFill>
                <a:effectLst/>
                <a:latin typeface="system-ui"/>
              </a:rPr>
              <a:t>3 </a:t>
            </a:r>
            <a:r>
              <a:rPr lang="en-US" sz="2800" b="0" i="0" dirty="0">
                <a:solidFill>
                  <a:srgbClr val="000000"/>
                </a:solidFill>
                <a:effectLst/>
                <a:latin typeface="system-ui"/>
              </a:rPr>
              <a:t>because you know that the testing of your faith produces perseverance. </a:t>
            </a:r>
            <a:r>
              <a:rPr lang="en-US" sz="2800" b="1" i="0" baseline="30000" dirty="0">
                <a:solidFill>
                  <a:srgbClr val="000000"/>
                </a:solidFill>
                <a:effectLst/>
                <a:latin typeface="system-ui"/>
              </a:rPr>
              <a:t>4 </a:t>
            </a:r>
            <a:r>
              <a:rPr lang="en-US" sz="2800" b="0" i="0" dirty="0">
                <a:solidFill>
                  <a:srgbClr val="000000"/>
                </a:solidFill>
                <a:effectLst/>
                <a:latin typeface="system-ui"/>
              </a:rPr>
              <a:t>Let perseverance </a:t>
            </a:r>
            <a:r>
              <a:rPr lang="en-US" sz="2800" b="1" i="0" dirty="0">
                <a:solidFill>
                  <a:srgbClr val="000000"/>
                </a:solidFill>
                <a:effectLst/>
                <a:latin typeface="system-ui"/>
              </a:rPr>
              <a:t>finish its work</a:t>
            </a:r>
            <a:r>
              <a:rPr lang="en-US" sz="2800" b="0" i="0" dirty="0">
                <a:solidFill>
                  <a:srgbClr val="000000"/>
                </a:solidFill>
                <a:effectLst/>
                <a:latin typeface="system-ui"/>
              </a:rPr>
              <a:t> so that you may be </a:t>
            </a:r>
            <a:r>
              <a:rPr lang="en-US" sz="2800" b="1" i="0" dirty="0">
                <a:solidFill>
                  <a:srgbClr val="000000"/>
                </a:solidFill>
                <a:effectLst/>
                <a:latin typeface="system-ui"/>
              </a:rPr>
              <a:t>mature and complete</a:t>
            </a:r>
            <a:r>
              <a:rPr lang="en-US" sz="2800" b="0" i="0" dirty="0">
                <a:solidFill>
                  <a:srgbClr val="000000"/>
                </a:solidFill>
                <a:effectLst/>
                <a:latin typeface="system-ui"/>
              </a:rPr>
              <a:t>, </a:t>
            </a:r>
            <a:r>
              <a:rPr lang="en-US" sz="2800" b="1" i="0" dirty="0">
                <a:solidFill>
                  <a:srgbClr val="000000"/>
                </a:solidFill>
                <a:effectLst/>
                <a:latin typeface="system-ui"/>
              </a:rPr>
              <a:t>not lacking anything</a:t>
            </a:r>
            <a:r>
              <a:rPr lang="en-US" sz="2800" b="0" i="0" dirty="0">
                <a:solidFill>
                  <a:srgbClr val="000000"/>
                </a:solidFill>
                <a:effectLst/>
                <a:latin typeface="system-ui"/>
              </a:rPr>
              <a:t>. </a:t>
            </a:r>
          </a:p>
          <a:p>
            <a:endParaRPr lang="en-US" sz="2800" b="0" i="0" dirty="0">
              <a:solidFill>
                <a:srgbClr val="000000"/>
              </a:solidFill>
              <a:effectLst/>
              <a:latin typeface="system-ui"/>
            </a:endParaRPr>
          </a:p>
        </p:txBody>
      </p:sp>
    </p:spTree>
    <p:extLst>
      <p:ext uri="{BB962C8B-B14F-4D97-AF65-F5344CB8AC3E}">
        <p14:creationId xmlns:p14="http://schemas.microsoft.com/office/powerpoint/2010/main" val="3886690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9415A-A713-4655-9B5E-7E9941E8A035}"/>
              </a:ext>
            </a:extLst>
          </p:cNvPr>
          <p:cNvSpPr txBox="1"/>
          <p:nvPr/>
        </p:nvSpPr>
        <p:spPr>
          <a:xfrm>
            <a:off x="438149" y="304800"/>
            <a:ext cx="11249025" cy="3539430"/>
          </a:xfrm>
          <a:prstGeom prst="rect">
            <a:avLst/>
          </a:prstGeom>
          <a:noFill/>
        </p:spPr>
        <p:txBody>
          <a:bodyPr wrap="square" rtlCol="0">
            <a:spAutoFit/>
          </a:bodyPr>
          <a:lstStyle/>
          <a:p>
            <a:r>
              <a:rPr lang="en-US" sz="2800" b="1" dirty="0"/>
              <a:t>James 1</a:t>
            </a:r>
          </a:p>
          <a:p>
            <a:r>
              <a:rPr lang="en-US" sz="2800" b="1" i="0" baseline="30000" dirty="0">
                <a:solidFill>
                  <a:srgbClr val="000000"/>
                </a:solidFill>
                <a:effectLst/>
                <a:latin typeface="system-ui"/>
              </a:rPr>
              <a:t>2 </a:t>
            </a:r>
            <a:r>
              <a:rPr lang="en-US" sz="2800" b="0" i="0" dirty="0">
                <a:solidFill>
                  <a:srgbClr val="000000"/>
                </a:solidFill>
                <a:effectLst/>
                <a:latin typeface="system-ui"/>
              </a:rPr>
              <a:t>Consider it pure joy, my brothers and sisters, whenever you face trials of many kinds, </a:t>
            </a:r>
            <a:r>
              <a:rPr lang="en-US" sz="2800" b="1" i="0" baseline="30000" dirty="0">
                <a:solidFill>
                  <a:srgbClr val="000000"/>
                </a:solidFill>
                <a:effectLst/>
                <a:latin typeface="system-ui"/>
              </a:rPr>
              <a:t>3 </a:t>
            </a:r>
            <a:r>
              <a:rPr lang="en-US" sz="2800" b="0" i="0" dirty="0">
                <a:solidFill>
                  <a:srgbClr val="000000"/>
                </a:solidFill>
                <a:effectLst/>
                <a:latin typeface="system-ui"/>
              </a:rPr>
              <a:t>because you know that the testing of your faith produces perseverance. </a:t>
            </a:r>
            <a:r>
              <a:rPr lang="en-US" sz="2800" b="1" i="0" baseline="30000" dirty="0">
                <a:solidFill>
                  <a:srgbClr val="000000"/>
                </a:solidFill>
                <a:effectLst/>
                <a:latin typeface="system-ui"/>
              </a:rPr>
              <a:t>4 </a:t>
            </a:r>
            <a:r>
              <a:rPr lang="en-US" sz="2800" b="0" i="0" dirty="0">
                <a:solidFill>
                  <a:srgbClr val="000000"/>
                </a:solidFill>
                <a:effectLst/>
                <a:latin typeface="system-ui"/>
              </a:rPr>
              <a:t>Let perseverance </a:t>
            </a:r>
            <a:r>
              <a:rPr lang="en-US" sz="2800" b="1" i="0" dirty="0">
                <a:solidFill>
                  <a:srgbClr val="000000"/>
                </a:solidFill>
                <a:effectLst/>
                <a:latin typeface="system-ui"/>
              </a:rPr>
              <a:t>finish its work</a:t>
            </a:r>
            <a:r>
              <a:rPr lang="en-US" sz="2800" b="0" i="0" dirty="0">
                <a:solidFill>
                  <a:srgbClr val="000000"/>
                </a:solidFill>
                <a:effectLst/>
                <a:latin typeface="system-ui"/>
              </a:rPr>
              <a:t> so that you may be mature and complete, not lacking anything. </a:t>
            </a:r>
          </a:p>
          <a:p>
            <a:endParaRPr lang="en-US" sz="2800" b="0" i="0" dirty="0">
              <a:solidFill>
                <a:srgbClr val="000000"/>
              </a:solidFill>
              <a:effectLst/>
              <a:latin typeface="system-ui"/>
            </a:endParaRPr>
          </a:p>
          <a:p>
            <a:r>
              <a:rPr lang="en-US" sz="2800" b="1" dirty="0">
                <a:solidFill>
                  <a:srgbClr val="000000"/>
                </a:solidFill>
                <a:latin typeface="system-ui"/>
                <a:cs typeface="Arial" panose="020B0604020202020204" pitchFamily="34" charset="0"/>
              </a:rPr>
              <a:t>1:4 </a:t>
            </a:r>
            <a:r>
              <a:rPr lang="en-US" sz="2800" dirty="0">
                <a:solidFill>
                  <a:srgbClr val="000000"/>
                </a:solidFill>
                <a:latin typeface="system-ui"/>
                <a:cs typeface="Arial" panose="020B0604020202020204" pitchFamily="34" charset="0"/>
              </a:rPr>
              <a:t>(NKJV) </a:t>
            </a:r>
            <a:r>
              <a:rPr lang="en-US" sz="2800" b="0" i="0" dirty="0">
                <a:solidFill>
                  <a:srgbClr val="001320"/>
                </a:solidFill>
                <a:effectLst/>
                <a:latin typeface="system-ui"/>
                <a:cs typeface="Arial" panose="020B0604020202020204" pitchFamily="34" charset="0"/>
              </a:rPr>
              <a:t>But let patience have </a:t>
            </a:r>
            <a:r>
              <a:rPr lang="en-US" sz="2800" b="0" i="1" dirty="0">
                <a:solidFill>
                  <a:srgbClr val="001320"/>
                </a:solidFill>
                <a:effectLst/>
                <a:latin typeface="system-ui"/>
                <a:cs typeface="Arial" panose="020B0604020202020204" pitchFamily="34" charset="0"/>
              </a:rPr>
              <a:t>its</a:t>
            </a:r>
            <a:r>
              <a:rPr lang="en-US" sz="2800" b="0" i="0" dirty="0">
                <a:solidFill>
                  <a:srgbClr val="001320"/>
                </a:solidFill>
                <a:effectLst/>
                <a:latin typeface="system-ui"/>
                <a:cs typeface="Arial" panose="020B0604020202020204" pitchFamily="34" charset="0"/>
              </a:rPr>
              <a:t> perfect work, that you may be perfect and complete, lacking nothing.</a:t>
            </a:r>
            <a:endParaRPr lang="en-US" sz="2800" dirty="0">
              <a:latin typeface="system-ui"/>
              <a:cs typeface="Arial" panose="020B0604020202020204" pitchFamily="34" charset="0"/>
            </a:endParaRPr>
          </a:p>
        </p:txBody>
      </p:sp>
    </p:spTree>
    <p:extLst>
      <p:ext uri="{BB962C8B-B14F-4D97-AF65-F5344CB8AC3E}">
        <p14:creationId xmlns:p14="http://schemas.microsoft.com/office/powerpoint/2010/main" val="2437132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9415A-A713-4655-9B5E-7E9941E8A035}"/>
              </a:ext>
            </a:extLst>
          </p:cNvPr>
          <p:cNvSpPr txBox="1"/>
          <p:nvPr/>
        </p:nvSpPr>
        <p:spPr>
          <a:xfrm>
            <a:off x="438149" y="304800"/>
            <a:ext cx="11249025" cy="3539430"/>
          </a:xfrm>
          <a:prstGeom prst="rect">
            <a:avLst/>
          </a:prstGeom>
          <a:noFill/>
        </p:spPr>
        <p:txBody>
          <a:bodyPr wrap="square" rtlCol="0">
            <a:spAutoFit/>
          </a:bodyPr>
          <a:lstStyle/>
          <a:p>
            <a:r>
              <a:rPr lang="en-US" sz="2800" b="1" dirty="0"/>
              <a:t>James 1</a:t>
            </a:r>
          </a:p>
          <a:p>
            <a:r>
              <a:rPr lang="en-US" sz="2800" b="1" i="0" baseline="30000" dirty="0">
                <a:solidFill>
                  <a:srgbClr val="000000"/>
                </a:solidFill>
                <a:effectLst/>
                <a:latin typeface="system-ui"/>
              </a:rPr>
              <a:t>2 </a:t>
            </a:r>
            <a:r>
              <a:rPr lang="en-US" sz="2800" b="0" i="0" dirty="0">
                <a:solidFill>
                  <a:srgbClr val="000000"/>
                </a:solidFill>
                <a:effectLst/>
                <a:latin typeface="system-ui"/>
              </a:rPr>
              <a:t>Consider it pure joy, my brothers and sisters, whenever you face trials of many kinds, </a:t>
            </a:r>
            <a:r>
              <a:rPr lang="en-US" sz="2800" b="1" i="0" baseline="30000" dirty="0">
                <a:solidFill>
                  <a:srgbClr val="000000"/>
                </a:solidFill>
                <a:effectLst/>
                <a:latin typeface="system-ui"/>
              </a:rPr>
              <a:t>3 </a:t>
            </a:r>
            <a:r>
              <a:rPr lang="en-US" sz="2800" b="0" i="0" dirty="0">
                <a:solidFill>
                  <a:srgbClr val="000000"/>
                </a:solidFill>
                <a:effectLst/>
                <a:latin typeface="system-ui"/>
              </a:rPr>
              <a:t>because you know that the testing of your faith produces perseverance. </a:t>
            </a:r>
            <a:r>
              <a:rPr lang="en-US" sz="2800" b="1" i="0" baseline="30000" dirty="0">
                <a:solidFill>
                  <a:srgbClr val="000000"/>
                </a:solidFill>
                <a:effectLst/>
                <a:latin typeface="system-ui"/>
              </a:rPr>
              <a:t>4 </a:t>
            </a:r>
            <a:r>
              <a:rPr lang="en-US" sz="2800" b="0" i="0" dirty="0">
                <a:solidFill>
                  <a:srgbClr val="000000"/>
                </a:solidFill>
                <a:effectLst/>
                <a:latin typeface="system-ui"/>
              </a:rPr>
              <a:t>Let perseverance </a:t>
            </a:r>
            <a:r>
              <a:rPr lang="en-US" sz="2800" b="1" i="0" dirty="0">
                <a:solidFill>
                  <a:srgbClr val="000000"/>
                </a:solidFill>
                <a:effectLst/>
                <a:latin typeface="system-ui"/>
              </a:rPr>
              <a:t>finish its work</a:t>
            </a:r>
            <a:r>
              <a:rPr lang="en-US" sz="2800" b="0" i="0" dirty="0">
                <a:solidFill>
                  <a:srgbClr val="000000"/>
                </a:solidFill>
                <a:effectLst/>
                <a:latin typeface="system-ui"/>
              </a:rPr>
              <a:t> so that you may be mature and complete, not lacking anything. </a:t>
            </a:r>
          </a:p>
          <a:p>
            <a:endParaRPr lang="en-US" sz="2800" b="0" i="0" dirty="0">
              <a:solidFill>
                <a:srgbClr val="000000"/>
              </a:solidFill>
              <a:effectLst/>
              <a:latin typeface="system-ui"/>
            </a:endParaRPr>
          </a:p>
          <a:p>
            <a:r>
              <a:rPr lang="en-US" sz="2800" b="1" dirty="0">
                <a:solidFill>
                  <a:srgbClr val="000000"/>
                </a:solidFill>
                <a:latin typeface="system-ui"/>
                <a:cs typeface="Arial" panose="020B0604020202020204" pitchFamily="34" charset="0"/>
              </a:rPr>
              <a:t>1:4 </a:t>
            </a:r>
            <a:r>
              <a:rPr lang="en-US" sz="2800" dirty="0">
                <a:solidFill>
                  <a:srgbClr val="000000"/>
                </a:solidFill>
                <a:latin typeface="system-ui"/>
                <a:cs typeface="Arial" panose="020B0604020202020204" pitchFamily="34" charset="0"/>
              </a:rPr>
              <a:t>(NKJV) </a:t>
            </a:r>
            <a:r>
              <a:rPr lang="en-US" sz="2800" b="0" i="0" dirty="0">
                <a:solidFill>
                  <a:srgbClr val="001320"/>
                </a:solidFill>
                <a:effectLst/>
                <a:latin typeface="system-ui"/>
                <a:cs typeface="Arial" panose="020B0604020202020204" pitchFamily="34" charset="0"/>
              </a:rPr>
              <a:t>But let patience have </a:t>
            </a:r>
            <a:r>
              <a:rPr lang="en-US" sz="2800" b="0" i="1" dirty="0">
                <a:solidFill>
                  <a:srgbClr val="001320"/>
                </a:solidFill>
                <a:effectLst/>
                <a:latin typeface="system-ui"/>
                <a:cs typeface="Arial" panose="020B0604020202020204" pitchFamily="34" charset="0"/>
              </a:rPr>
              <a:t>its</a:t>
            </a:r>
            <a:r>
              <a:rPr lang="en-US" sz="2800" b="0" i="0" dirty="0">
                <a:solidFill>
                  <a:srgbClr val="001320"/>
                </a:solidFill>
                <a:effectLst/>
                <a:latin typeface="system-ui"/>
                <a:cs typeface="Arial" panose="020B0604020202020204" pitchFamily="34" charset="0"/>
              </a:rPr>
              <a:t> perfect work, that you may be perfect and complete, lacking nothing.</a:t>
            </a:r>
            <a:endParaRPr lang="en-US" sz="2800" dirty="0">
              <a:latin typeface="system-ui"/>
              <a:cs typeface="Arial" panose="020B0604020202020204" pitchFamily="34" charset="0"/>
            </a:endParaRPr>
          </a:p>
        </p:txBody>
      </p:sp>
      <p:sp>
        <p:nvSpPr>
          <p:cNvPr id="3" name="TextBox 2">
            <a:extLst>
              <a:ext uri="{FF2B5EF4-FFF2-40B4-BE49-F238E27FC236}">
                <a16:creationId xmlns:a16="http://schemas.microsoft.com/office/drawing/2014/main" id="{80B97F65-E79D-4927-A9D5-C5B860A23F47}"/>
              </a:ext>
            </a:extLst>
          </p:cNvPr>
          <p:cNvSpPr txBox="1"/>
          <p:nvPr/>
        </p:nvSpPr>
        <p:spPr>
          <a:xfrm>
            <a:off x="438149" y="4145280"/>
            <a:ext cx="11449051" cy="2246769"/>
          </a:xfrm>
          <a:prstGeom prst="rect">
            <a:avLst/>
          </a:prstGeom>
          <a:noFill/>
        </p:spPr>
        <p:txBody>
          <a:bodyPr wrap="square" rtlCol="0">
            <a:spAutoFit/>
          </a:bodyPr>
          <a:lstStyle/>
          <a:p>
            <a:r>
              <a:rPr lang="en-US" sz="2800" b="1" dirty="0"/>
              <a:t>Romans 5</a:t>
            </a:r>
          </a:p>
          <a:p>
            <a:r>
              <a:rPr lang="en-US" sz="2800" b="1" i="0" baseline="30000" dirty="0">
                <a:solidFill>
                  <a:srgbClr val="000000"/>
                </a:solidFill>
                <a:effectLst/>
                <a:latin typeface="system-ui"/>
              </a:rPr>
              <a:t>3 </a:t>
            </a:r>
            <a:r>
              <a:rPr lang="en-US" sz="2800" b="0" i="0" dirty="0">
                <a:solidFill>
                  <a:srgbClr val="000000"/>
                </a:solidFill>
                <a:effectLst/>
                <a:latin typeface="system-ui"/>
              </a:rPr>
              <a:t>Not only so, but we also glory in our sufferings, because we know that suffering produces perseverance; </a:t>
            </a:r>
            <a:r>
              <a:rPr lang="en-US" sz="2800" b="1" i="0" baseline="30000" dirty="0">
                <a:solidFill>
                  <a:srgbClr val="000000"/>
                </a:solidFill>
                <a:effectLst/>
                <a:latin typeface="system-ui"/>
              </a:rPr>
              <a:t>4 </a:t>
            </a:r>
            <a:r>
              <a:rPr lang="en-US" sz="2800" b="0" i="0" dirty="0">
                <a:solidFill>
                  <a:srgbClr val="000000"/>
                </a:solidFill>
                <a:effectLst/>
                <a:latin typeface="system-ui"/>
              </a:rPr>
              <a:t>perseverance, character; and character, hope. </a:t>
            </a:r>
            <a:r>
              <a:rPr lang="en-US" sz="2800" b="1" i="0" baseline="30000" dirty="0">
                <a:solidFill>
                  <a:srgbClr val="000000"/>
                </a:solidFill>
                <a:effectLst/>
                <a:latin typeface="system-ui"/>
              </a:rPr>
              <a:t>5 </a:t>
            </a:r>
            <a:r>
              <a:rPr lang="en-US" sz="2800" b="0" i="0" dirty="0">
                <a:solidFill>
                  <a:srgbClr val="000000"/>
                </a:solidFill>
                <a:effectLst/>
                <a:latin typeface="system-ui"/>
              </a:rPr>
              <a:t>And hope does not put us to shame, because God’s love has been poured out into our hearts through the Holy Spirit, who has been given to us.</a:t>
            </a:r>
            <a:endParaRPr lang="en-US" sz="2800" dirty="0"/>
          </a:p>
        </p:txBody>
      </p:sp>
    </p:spTree>
    <p:extLst>
      <p:ext uri="{BB962C8B-B14F-4D97-AF65-F5344CB8AC3E}">
        <p14:creationId xmlns:p14="http://schemas.microsoft.com/office/powerpoint/2010/main" val="1034618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142475-2AB9-4C8C-949D-3C7DCDEF5F7D}"/>
              </a:ext>
            </a:extLst>
          </p:cNvPr>
          <p:cNvSpPr txBox="1"/>
          <p:nvPr/>
        </p:nvSpPr>
        <p:spPr>
          <a:xfrm>
            <a:off x="466725" y="581025"/>
            <a:ext cx="10887075" cy="2554545"/>
          </a:xfrm>
          <a:prstGeom prst="rect">
            <a:avLst/>
          </a:prstGeom>
          <a:noFill/>
        </p:spPr>
        <p:txBody>
          <a:bodyPr wrap="square" rtlCol="0">
            <a:spAutoFit/>
          </a:bodyPr>
          <a:lstStyle/>
          <a:p>
            <a:r>
              <a:rPr lang="en-US" sz="3200" b="1" dirty="0"/>
              <a:t>James 1:1</a:t>
            </a:r>
          </a:p>
          <a:p>
            <a:pPr algn="l"/>
            <a:r>
              <a:rPr lang="en-US" sz="3200" b="0" i="0" dirty="0">
                <a:solidFill>
                  <a:srgbClr val="000000"/>
                </a:solidFill>
                <a:effectLst/>
                <a:latin typeface="system-ui"/>
              </a:rPr>
              <a:t>James, a servant of God and of the Lord Jesus Christ,</a:t>
            </a:r>
          </a:p>
          <a:p>
            <a:pPr algn="l"/>
            <a:r>
              <a:rPr lang="en-US" sz="3200" b="0" i="0" dirty="0">
                <a:solidFill>
                  <a:srgbClr val="000000"/>
                </a:solidFill>
                <a:effectLst/>
                <a:latin typeface="system-ui"/>
              </a:rPr>
              <a:t>To the twelve tribes scattered among the nations:</a:t>
            </a:r>
          </a:p>
          <a:p>
            <a:pPr algn="l"/>
            <a:r>
              <a:rPr lang="en-US" sz="3200" b="0" i="0" dirty="0">
                <a:solidFill>
                  <a:srgbClr val="000000"/>
                </a:solidFill>
                <a:effectLst/>
                <a:latin typeface="system-ui"/>
              </a:rPr>
              <a:t>Greetings.</a:t>
            </a:r>
          </a:p>
          <a:p>
            <a:endParaRPr lang="en-US" sz="3200" dirty="0"/>
          </a:p>
        </p:txBody>
      </p:sp>
    </p:spTree>
    <p:extLst>
      <p:ext uri="{BB962C8B-B14F-4D97-AF65-F5344CB8AC3E}">
        <p14:creationId xmlns:p14="http://schemas.microsoft.com/office/powerpoint/2010/main" val="3867417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9415A-A713-4655-9B5E-7E9941E8A035}"/>
              </a:ext>
            </a:extLst>
          </p:cNvPr>
          <p:cNvSpPr txBox="1"/>
          <p:nvPr/>
        </p:nvSpPr>
        <p:spPr>
          <a:xfrm>
            <a:off x="438149" y="304800"/>
            <a:ext cx="11249025" cy="4401205"/>
          </a:xfrm>
          <a:prstGeom prst="rect">
            <a:avLst/>
          </a:prstGeom>
          <a:noFill/>
        </p:spPr>
        <p:txBody>
          <a:bodyPr wrap="square" rtlCol="0">
            <a:spAutoFit/>
          </a:bodyPr>
          <a:lstStyle/>
          <a:p>
            <a:r>
              <a:rPr lang="en-US" sz="2800" b="1" dirty="0"/>
              <a:t>James 1</a:t>
            </a:r>
          </a:p>
          <a:p>
            <a:r>
              <a:rPr lang="en-US" sz="2800" b="1" i="0" baseline="30000" dirty="0">
                <a:solidFill>
                  <a:srgbClr val="000000"/>
                </a:solidFill>
                <a:effectLst/>
                <a:latin typeface="system-ui"/>
              </a:rPr>
              <a:t>2 </a:t>
            </a:r>
            <a:r>
              <a:rPr lang="en-US" sz="2800" b="0" i="0" dirty="0">
                <a:solidFill>
                  <a:srgbClr val="000000"/>
                </a:solidFill>
                <a:effectLst/>
                <a:latin typeface="system-ui"/>
              </a:rPr>
              <a:t>Consider it pure joy, my brothers and sisters, whenever you face trials of many kinds, </a:t>
            </a:r>
            <a:r>
              <a:rPr lang="en-US" sz="2800" b="1" i="0" baseline="30000" dirty="0">
                <a:solidFill>
                  <a:srgbClr val="000000"/>
                </a:solidFill>
                <a:effectLst/>
                <a:latin typeface="system-ui"/>
              </a:rPr>
              <a:t>3 </a:t>
            </a:r>
            <a:r>
              <a:rPr lang="en-US" sz="2800" b="0" i="0" dirty="0">
                <a:solidFill>
                  <a:srgbClr val="000000"/>
                </a:solidFill>
                <a:effectLst/>
                <a:latin typeface="system-ui"/>
              </a:rPr>
              <a:t>because you know that the testing of your faith produces perseverance. </a:t>
            </a:r>
            <a:r>
              <a:rPr lang="en-US" sz="2800" b="1" i="0" baseline="30000" dirty="0">
                <a:solidFill>
                  <a:srgbClr val="000000"/>
                </a:solidFill>
                <a:effectLst/>
                <a:latin typeface="system-ui"/>
              </a:rPr>
              <a:t>4 </a:t>
            </a:r>
            <a:r>
              <a:rPr lang="en-US" sz="2800" b="0" i="0" dirty="0">
                <a:solidFill>
                  <a:srgbClr val="000000"/>
                </a:solidFill>
                <a:effectLst/>
                <a:latin typeface="system-ui"/>
              </a:rPr>
              <a:t>Let perseverance finish its work so that you may be mature and complete, not lacking anything. </a:t>
            </a:r>
            <a:r>
              <a:rPr lang="en-US" sz="2800" b="1" i="0" baseline="30000" dirty="0">
                <a:solidFill>
                  <a:srgbClr val="000000"/>
                </a:solidFill>
                <a:effectLst/>
                <a:latin typeface="system-ui"/>
              </a:rPr>
              <a:t>5 </a:t>
            </a:r>
            <a:r>
              <a:rPr lang="en-US" sz="2800" b="0" i="0" dirty="0">
                <a:solidFill>
                  <a:srgbClr val="000000"/>
                </a:solidFill>
                <a:effectLst/>
                <a:latin typeface="system-ui"/>
              </a:rPr>
              <a:t>If any of you lacks wisdom, you should ask God, who gives generously to all without finding fault, and it will be given to you. </a:t>
            </a:r>
            <a:r>
              <a:rPr lang="en-US" sz="2800" b="1" i="0" baseline="30000" dirty="0">
                <a:solidFill>
                  <a:srgbClr val="000000"/>
                </a:solidFill>
                <a:effectLst/>
                <a:latin typeface="system-ui"/>
              </a:rPr>
              <a:t>6 </a:t>
            </a:r>
            <a:r>
              <a:rPr lang="en-US" sz="2800" b="0" i="0" dirty="0">
                <a:solidFill>
                  <a:srgbClr val="000000"/>
                </a:solidFill>
                <a:effectLst/>
                <a:latin typeface="system-ui"/>
              </a:rPr>
              <a:t>But when you ask, you must believe and not doubt, because the one who doubts is like a wave of the sea, blown and tossed by the wind. </a:t>
            </a:r>
            <a:r>
              <a:rPr lang="en-US" sz="2800" b="1" i="0" baseline="30000" dirty="0">
                <a:solidFill>
                  <a:srgbClr val="000000"/>
                </a:solidFill>
                <a:effectLst/>
                <a:latin typeface="system-ui"/>
              </a:rPr>
              <a:t>7 </a:t>
            </a:r>
            <a:r>
              <a:rPr lang="en-US" sz="2800" b="0" i="0" dirty="0">
                <a:solidFill>
                  <a:srgbClr val="000000"/>
                </a:solidFill>
                <a:effectLst/>
                <a:latin typeface="system-ui"/>
              </a:rPr>
              <a:t>That person should not expect to receive anything from the Lord. </a:t>
            </a:r>
            <a:r>
              <a:rPr lang="en-US" sz="2800" b="1" i="0" baseline="30000" dirty="0">
                <a:solidFill>
                  <a:srgbClr val="000000"/>
                </a:solidFill>
                <a:effectLst/>
                <a:latin typeface="system-ui"/>
              </a:rPr>
              <a:t>8 </a:t>
            </a:r>
            <a:r>
              <a:rPr lang="en-US" sz="2800" b="0" i="0" dirty="0">
                <a:solidFill>
                  <a:srgbClr val="000000"/>
                </a:solidFill>
                <a:effectLst/>
                <a:latin typeface="system-ui"/>
              </a:rPr>
              <a:t>Such a person is double-minded and unstable in all they do.</a:t>
            </a:r>
            <a:endParaRPr lang="en-US" sz="2800" dirty="0"/>
          </a:p>
        </p:txBody>
      </p:sp>
    </p:spTree>
    <p:extLst>
      <p:ext uri="{BB962C8B-B14F-4D97-AF65-F5344CB8AC3E}">
        <p14:creationId xmlns:p14="http://schemas.microsoft.com/office/powerpoint/2010/main" val="3159550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9415A-A713-4655-9B5E-7E9941E8A035}"/>
              </a:ext>
            </a:extLst>
          </p:cNvPr>
          <p:cNvSpPr txBox="1"/>
          <p:nvPr/>
        </p:nvSpPr>
        <p:spPr>
          <a:xfrm>
            <a:off x="438149" y="304800"/>
            <a:ext cx="11249025" cy="3108543"/>
          </a:xfrm>
          <a:prstGeom prst="rect">
            <a:avLst/>
          </a:prstGeom>
          <a:noFill/>
        </p:spPr>
        <p:txBody>
          <a:bodyPr wrap="square" rtlCol="0">
            <a:spAutoFit/>
          </a:bodyPr>
          <a:lstStyle/>
          <a:p>
            <a:r>
              <a:rPr lang="en-US" sz="2800" b="1" dirty="0"/>
              <a:t>James 1</a:t>
            </a:r>
          </a:p>
          <a:p>
            <a:r>
              <a:rPr lang="en-US" sz="2800" b="1" i="0" baseline="30000" dirty="0">
                <a:solidFill>
                  <a:srgbClr val="000000"/>
                </a:solidFill>
                <a:effectLst/>
                <a:latin typeface="system-ui"/>
              </a:rPr>
              <a:t>2 </a:t>
            </a:r>
            <a:r>
              <a:rPr lang="en-US" sz="2800" b="0" i="0" dirty="0">
                <a:solidFill>
                  <a:srgbClr val="000000"/>
                </a:solidFill>
                <a:effectLst/>
                <a:latin typeface="system-ui"/>
              </a:rPr>
              <a:t>Consider it pure joy, my brothers and sisters, whenever you face trials of many kinds, </a:t>
            </a:r>
            <a:r>
              <a:rPr lang="en-US" sz="2800" b="1" i="0" baseline="30000" dirty="0">
                <a:solidFill>
                  <a:srgbClr val="000000"/>
                </a:solidFill>
                <a:effectLst/>
                <a:latin typeface="system-ui"/>
              </a:rPr>
              <a:t>3 </a:t>
            </a:r>
            <a:r>
              <a:rPr lang="en-US" sz="2800" b="0" i="0" dirty="0">
                <a:solidFill>
                  <a:srgbClr val="000000"/>
                </a:solidFill>
                <a:effectLst/>
                <a:latin typeface="system-ui"/>
              </a:rPr>
              <a:t>because you know that the testing of your faith produces perseverance. </a:t>
            </a:r>
            <a:r>
              <a:rPr lang="en-US" sz="2800" b="1" i="0" baseline="30000" dirty="0">
                <a:solidFill>
                  <a:srgbClr val="000000"/>
                </a:solidFill>
                <a:effectLst/>
                <a:latin typeface="system-ui"/>
              </a:rPr>
              <a:t>4 </a:t>
            </a:r>
            <a:r>
              <a:rPr lang="en-US" sz="2800" b="0" i="0" dirty="0">
                <a:solidFill>
                  <a:srgbClr val="000000"/>
                </a:solidFill>
                <a:effectLst/>
                <a:latin typeface="system-ui"/>
              </a:rPr>
              <a:t>Let perseverance finish its work so that you may be mature and complete, not lacking anything. </a:t>
            </a:r>
            <a:r>
              <a:rPr lang="en-US" sz="2800" b="1" i="0" baseline="30000" dirty="0">
                <a:solidFill>
                  <a:srgbClr val="000000"/>
                </a:solidFill>
                <a:effectLst/>
                <a:latin typeface="system-ui"/>
              </a:rPr>
              <a:t>5 </a:t>
            </a:r>
            <a:r>
              <a:rPr lang="en-US" sz="2800" b="0" i="0" dirty="0">
                <a:solidFill>
                  <a:srgbClr val="000000"/>
                </a:solidFill>
                <a:effectLst/>
                <a:latin typeface="system-ui"/>
              </a:rPr>
              <a:t>If any of you lacks </a:t>
            </a:r>
            <a:r>
              <a:rPr lang="en-US" sz="2800" b="1" i="0" dirty="0">
                <a:solidFill>
                  <a:srgbClr val="000000"/>
                </a:solidFill>
                <a:effectLst/>
                <a:latin typeface="system-ui"/>
              </a:rPr>
              <a:t>wisdom</a:t>
            </a:r>
            <a:r>
              <a:rPr lang="en-US" sz="2800" b="0" i="0" dirty="0">
                <a:solidFill>
                  <a:srgbClr val="000000"/>
                </a:solidFill>
                <a:effectLst/>
                <a:latin typeface="system-ui"/>
              </a:rPr>
              <a:t>, you should ask God, who gives generously to all without finding fault, and it will be given to you.</a:t>
            </a:r>
            <a:endParaRPr lang="en-US" sz="2800" dirty="0"/>
          </a:p>
        </p:txBody>
      </p:sp>
    </p:spTree>
    <p:extLst>
      <p:ext uri="{BB962C8B-B14F-4D97-AF65-F5344CB8AC3E}">
        <p14:creationId xmlns:p14="http://schemas.microsoft.com/office/powerpoint/2010/main" val="4257014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BFAC4A-EF6A-4C92-9631-30100EE262FE}"/>
              </a:ext>
            </a:extLst>
          </p:cNvPr>
          <p:cNvSpPr txBox="1"/>
          <p:nvPr/>
        </p:nvSpPr>
        <p:spPr>
          <a:xfrm>
            <a:off x="638174" y="320457"/>
            <a:ext cx="10829925" cy="3108543"/>
          </a:xfrm>
          <a:prstGeom prst="rect">
            <a:avLst/>
          </a:prstGeom>
          <a:noFill/>
        </p:spPr>
        <p:txBody>
          <a:bodyPr wrap="square" rtlCol="0">
            <a:spAutoFit/>
          </a:bodyPr>
          <a:lstStyle/>
          <a:p>
            <a:r>
              <a:rPr lang="en-US" sz="2800" b="1" dirty="0"/>
              <a:t>Proverbs 9</a:t>
            </a:r>
          </a:p>
          <a:p>
            <a:r>
              <a:rPr lang="en-US" sz="2800" b="1" i="0" baseline="30000" dirty="0">
                <a:solidFill>
                  <a:srgbClr val="000000"/>
                </a:solidFill>
                <a:effectLst/>
                <a:latin typeface="system-ui"/>
              </a:rPr>
              <a:t>10 </a:t>
            </a:r>
            <a:r>
              <a:rPr lang="en-US" sz="2800" b="0" i="0" dirty="0">
                <a:solidFill>
                  <a:srgbClr val="000000"/>
                </a:solidFill>
                <a:effectLst/>
                <a:latin typeface="system-ui"/>
              </a:rPr>
              <a:t>The fear of the </a:t>
            </a:r>
            <a:r>
              <a:rPr lang="en-US" sz="2800" b="0" i="0" cap="small" dirty="0">
                <a:solidFill>
                  <a:srgbClr val="000000"/>
                </a:solidFill>
                <a:effectLst/>
                <a:latin typeface="system-ui"/>
              </a:rPr>
              <a:t>Lord</a:t>
            </a:r>
            <a:r>
              <a:rPr lang="en-US" sz="2800" b="0" i="0" dirty="0">
                <a:solidFill>
                  <a:srgbClr val="000000"/>
                </a:solidFill>
                <a:effectLst/>
                <a:latin typeface="system-ui"/>
              </a:rPr>
              <a:t> is the beginning of wisdom,</a:t>
            </a:r>
            <a:br>
              <a:rPr lang="en-US" sz="2800" dirty="0"/>
            </a:br>
            <a:r>
              <a:rPr lang="en-US" sz="2800" b="0" i="0" dirty="0">
                <a:solidFill>
                  <a:srgbClr val="000000"/>
                </a:solidFill>
                <a:effectLst/>
                <a:latin typeface="Courier New" panose="02070309020205020404" pitchFamily="49" charset="0"/>
              </a:rPr>
              <a:t>    </a:t>
            </a:r>
            <a:r>
              <a:rPr lang="en-US" sz="2800" b="0" i="0" dirty="0">
                <a:solidFill>
                  <a:srgbClr val="000000"/>
                </a:solidFill>
                <a:effectLst/>
                <a:latin typeface="system-ui"/>
              </a:rPr>
              <a:t>and knowledge of the Holy One is understanding.</a:t>
            </a:r>
            <a:br>
              <a:rPr lang="en-US" sz="2800" dirty="0"/>
            </a:br>
            <a:r>
              <a:rPr lang="en-US" sz="2800" b="1" i="0" baseline="30000" dirty="0">
                <a:solidFill>
                  <a:srgbClr val="000000"/>
                </a:solidFill>
                <a:effectLst/>
                <a:latin typeface="system-ui"/>
              </a:rPr>
              <a:t>11 </a:t>
            </a:r>
            <a:r>
              <a:rPr lang="en-US" sz="2800" b="0" i="0" dirty="0">
                <a:solidFill>
                  <a:srgbClr val="000000"/>
                </a:solidFill>
                <a:effectLst/>
                <a:latin typeface="system-ui"/>
              </a:rPr>
              <a:t>For through wisdom your days will be many,</a:t>
            </a:r>
            <a:br>
              <a:rPr lang="en-US" sz="2800" dirty="0"/>
            </a:br>
            <a:r>
              <a:rPr lang="en-US" sz="2800" b="0" i="0" dirty="0">
                <a:solidFill>
                  <a:srgbClr val="000000"/>
                </a:solidFill>
                <a:effectLst/>
                <a:latin typeface="Courier New" panose="02070309020205020404" pitchFamily="49" charset="0"/>
              </a:rPr>
              <a:t>    </a:t>
            </a:r>
            <a:r>
              <a:rPr lang="en-US" sz="2800" b="0" i="0" dirty="0">
                <a:solidFill>
                  <a:srgbClr val="000000"/>
                </a:solidFill>
                <a:effectLst/>
                <a:latin typeface="system-ui"/>
              </a:rPr>
              <a:t>and years will be added to your life.</a:t>
            </a:r>
            <a:br>
              <a:rPr lang="en-US" sz="2800" dirty="0"/>
            </a:br>
            <a:r>
              <a:rPr lang="en-US" sz="2800" b="1" i="0" baseline="30000" dirty="0">
                <a:solidFill>
                  <a:srgbClr val="000000"/>
                </a:solidFill>
                <a:effectLst/>
                <a:latin typeface="system-ui"/>
              </a:rPr>
              <a:t>12 </a:t>
            </a:r>
            <a:r>
              <a:rPr lang="en-US" sz="2800" b="0" i="0" dirty="0">
                <a:solidFill>
                  <a:srgbClr val="000000"/>
                </a:solidFill>
                <a:effectLst/>
                <a:latin typeface="system-ui"/>
              </a:rPr>
              <a:t>If you are wise, your wisdom will reward you;</a:t>
            </a:r>
            <a:br>
              <a:rPr lang="en-US" sz="2800" dirty="0"/>
            </a:br>
            <a:r>
              <a:rPr lang="en-US" sz="2800" b="0" i="0" dirty="0">
                <a:solidFill>
                  <a:srgbClr val="000000"/>
                </a:solidFill>
                <a:effectLst/>
                <a:latin typeface="Courier New" panose="02070309020205020404" pitchFamily="49" charset="0"/>
              </a:rPr>
              <a:t>    </a:t>
            </a:r>
            <a:r>
              <a:rPr lang="en-US" sz="2800" b="0" i="0" dirty="0">
                <a:solidFill>
                  <a:srgbClr val="000000"/>
                </a:solidFill>
                <a:effectLst/>
                <a:latin typeface="system-ui"/>
              </a:rPr>
              <a:t>if you are a mocker, you alone will suffer.</a:t>
            </a:r>
            <a:endParaRPr lang="en-US" sz="2800" dirty="0"/>
          </a:p>
        </p:txBody>
      </p:sp>
    </p:spTree>
    <p:extLst>
      <p:ext uri="{BB962C8B-B14F-4D97-AF65-F5344CB8AC3E}">
        <p14:creationId xmlns:p14="http://schemas.microsoft.com/office/powerpoint/2010/main" val="2280935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UNNY BUT WISE QUOTES ABOUT LIFE | Wise quotes about life, Wise quotes,  Funny quotes">
            <a:extLst>
              <a:ext uri="{FF2B5EF4-FFF2-40B4-BE49-F238E27FC236}">
                <a16:creationId xmlns:a16="http://schemas.microsoft.com/office/drawing/2014/main" id="{FE7E3499-B3D6-43D5-85C8-5C0C7BC678D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33625" y="607219"/>
            <a:ext cx="7191375" cy="5393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711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9415A-A713-4655-9B5E-7E9941E8A035}"/>
              </a:ext>
            </a:extLst>
          </p:cNvPr>
          <p:cNvSpPr txBox="1"/>
          <p:nvPr/>
        </p:nvSpPr>
        <p:spPr>
          <a:xfrm>
            <a:off x="438149" y="304800"/>
            <a:ext cx="11249025" cy="3108543"/>
          </a:xfrm>
          <a:prstGeom prst="rect">
            <a:avLst/>
          </a:prstGeom>
          <a:noFill/>
        </p:spPr>
        <p:txBody>
          <a:bodyPr wrap="square" rtlCol="0">
            <a:spAutoFit/>
          </a:bodyPr>
          <a:lstStyle/>
          <a:p>
            <a:r>
              <a:rPr lang="en-US" sz="2800" b="1" dirty="0"/>
              <a:t>James 1</a:t>
            </a:r>
          </a:p>
          <a:p>
            <a:r>
              <a:rPr lang="en-US" sz="2800" b="1" i="0" baseline="30000" dirty="0">
                <a:solidFill>
                  <a:srgbClr val="000000"/>
                </a:solidFill>
                <a:effectLst/>
                <a:latin typeface="system-ui"/>
              </a:rPr>
              <a:t>2 </a:t>
            </a:r>
            <a:r>
              <a:rPr lang="en-US" sz="2800" b="0" i="0" dirty="0">
                <a:solidFill>
                  <a:srgbClr val="000000"/>
                </a:solidFill>
                <a:effectLst/>
                <a:latin typeface="system-ui"/>
              </a:rPr>
              <a:t>Consider it pure joy, my brothers and sisters, whenever you face trials of many kinds, </a:t>
            </a:r>
            <a:r>
              <a:rPr lang="en-US" sz="2800" b="1" i="0" baseline="30000" dirty="0">
                <a:solidFill>
                  <a:srgbClr val="000000"/>
                </a:solidFill>
                <a:effectLst/>
                <a:latin typeface="system-ui"/>
              </a:rPr>
              <a:t>3 </a:t>
            </a:r>
            <a:r>
              <a:rPr lang="en-US" sz="2800" b="0" i="0" dirty="0">
                <a:solidFill>
                  <a:srgbClr val="000000"/>
                </a:solidFill>
                <a:effectLst/>
                <a:latin typeface="system-ui"/>
              </a:rPr>
              <a:t>because you know that the testing of your faith produces perseverance. </a:t>
            </a:r>
            <a:r>
              <a:rPr lang="en-US" sz="2800" b="1" i="0" baseline="30000" dirty="0">
                <a:solidFill>
                  <a:srgbClr val="000000"/>
                </a:solidFill>
                <a:effectLst/>
                <a:latin typeface="system-ui"/>
              </a:rPr>
              <a:t>4 </a:t>
            </a:r>
            <a:r>
              <a:rPr lang="en-US" sz="2800" b="0" i="0" dirty="0">
                <a:solidFill>
                  <a:srgbClr val="000000"/>
                </a:solidFill>
                <a:effectLst/>
                <a:latin typeface="system-ui"/>
              </a:rPr>
              <a:t>Let perseverance finish its work so that you may be mature and complete, not lacking anything. </a:t>
            </a:r>
            <a:r>
              <a:rPr lang="en-US" sz="2800" b="1" i="0" baseline="30000" dirty="0">
                <a:solidFill>
                  <a:srgbClr val="000000"/>
                </a:solidFill>
                <a:effectLst/>
                <a:latin typeface="system-ui"/>
              </a:rPr>
              <a:t>5 </a:t>
            </a:r>
            <a:r>
              <a:rPr lang="en-US" sz="2800" b="0" i="0" dirty="0">
                <a:solidFill>
                  <a:srgbClr val="000000"/>
                </a:solidFill>
                <a:effectLst/>
                <a:latin typeface="system-ui"/>
              </a:rPr>
              <a:t>If any of you lacks </a:t>
            </a:r>
            <a:r>
              <a:rPr lang="en-US" sz="2800" i="0" dirty="0">
                <a:solidFill>
                  <a:srgbClr val="000000"/>
                </a:solidFill>
                <a:effectLst/>
                <a:latin typeface="system-ui"/>
              </a:rPr>
              <a:t>wisdom</a:t>
            </a:r>
            <a:r>
              <a:rPr lang="en-US" sz="2800" b="0" i="0" dirty="0">
                <a:solidFill>
                  <a:srgbClr val="000000"/>
                </a:solidFill>
                <a:effectLst/>
                <a:latin typeface="system-ui"/>
              </a:rPr>
              <a:t>, you should </a:t>
            </a:r>
            <a:r>
              <a:rPr lang="en-US" sz="2800" b="1" i="0" dirty="0">
                <a:solidFill>
                  <a:srgbClr val="000000"/>
                </a:solidFill>
                <a:effectLst/>
                <a:latin typeface="system-ui"/>
              </a:rPr>
              <a:t>ask God</a:t>
            </a:r>
            <a:r>
              <a:rPr lang="en-US" sz="2800" b="0" i="0" dirty="0">
                <a:solidFill>
                  <a:srgbClr val="000000"/>
                </a:solidFill>
                <a:effectLst/>
                <a:latin typeface="system-ui"/>
              </a:rPr>
              <a:t>, who </a:t>
            </a:r>
            <a:r>
              <a:rPr lang="en-US" sz="2800" b="0" i="0" u="sng" dirty="0">
                <a:solidFill>
                  <a:srgbClr val="000000"/>
                </a:solidFill>
                <a:effectLst/>
                <a:latin typeface="system-ui"/>
              </a:rPr>
              <a:t>gives generously to all without finding fault</a:t>
            </a:r>
            <a:r>
              <a:rPr lang="en-US" sz="2800" b="0" i="0" dirty="0">
                <a:solidFill>
                  <a:srgbClr val="000000"/>
                </a:solidFill>
                <a:effectLst/>
                <a:latin typeface="system-ui"/>
              </a:rPr>
              <a:t>, and it will be given to you.</a:t>
            </a:r>
            <a:endParaRPr lang="en-US" sz="2800" dirty="0"/>
          </a:p>
        </p:txBody>
      </p:sp>
    </p:spTree>
    <p:extLst>
      <p:ext uri="{BB962C8B-B14F-4D97-AF65-F5344CB8AC3E}">
        <p14:creationId xmlns:p14="http://schemas.microsoft.com/office/powerpoint/2010/main" val="67883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9415A-A713-4655-9B5E-7E9941E8A035}"/>
              </a:ext>
            </a:extLst>
          </p:cNvPr>
          <p:cNvSpPr txBox="1"/>
          <p:nvPr/>
        </p:nvSpPr>
        <p:spPr>
          <a:xfrm>
            <a:off x="438149" y="304800"/>
            <a:ext cx="11249025" cy="3108543"/>
          </a:xfrm>
          <a:prstGeom prst="rect">
            <a:avLst/>
          </a:prstGeom>
          <a:noFill/>
        </p:spPr>
        <p:txBody>
          <a:bodyPr wrap="square" rtlCol="0">
            <a:spAutoFit/>
          </a:bodyPr>
          <a:lstStyle/>
          <a:p>
            <a:r>
              <a:rPr lang="en-US" sz="2800" b="1" dirty="0"/>
              <a:t>James 1</a:t>
            </a:r>
          </a:p>
          <a:p>
            <a:r>
              <a:rPr lang="en-US" sz="2800" b="1" i="0" baseline="30000" dirty="0">
                <a:solidFill>
                  <a:srgbClr val="000000"/>
                </a:solidFill>
                <a:effectLst/>
                <a:latin typeface="system-ui"/>
              </a:rPr>
              <a:t>2 </a:t>
            </a:r>
            <a:r>
              <a:rPr lang="en-US" sz="2800" b="0" i="0" dirty="0">
                <a:solidFill>
                  <a:srgbClr val="000000"/>
                </a:solidFill>
                <a:effectLst/>
                <a:latin typeface="system-ui"/>
              </a:rPr>
              <a:t>Consider it pure joy, my brothers and sisters, whenever you face trials of many kinds, </a:t>
            </a:r>
            <a:r>
              <a:rPr lang="en-US" sz="2800" b="1" i="0" baseline="30000" dirty="0">
                <a:solidFill>
                  <a:srgbClr val="000000"/>
                </a:solidFill>
                <a:effectLst/>
                <a:latin typeface="system-ui"/>
              </a:rPr>
              <a:t>3 </a:t>
            </a:r>
            <a:r>
              <a:rPr lang="en-US" sz="2800" b="0" i="0" dirty="0">
                <a:solidFill>
                  <a:srgbClr val="000000"/>
                </a:solidFill>
                <a:effectLst/>
                <a:latin typeface="system-ui"/>
              </a:rPr>
              <a:t>because you know that the testing of your faith produces perseverance. </a:t>
            </a:r>
            <a:r>
              <a:rPr lang="en-US" sz="2800" b="1" i="0" baseline="30000" dirty="0">
                <a:solidFill>
                  <a:srgbClr val="000000"/>
                </a:solidFill>
                <a:effectLst/>
                <a:latin typeface="system-ui"/>
              </a:rPr>
              <a:t>4 </a:t>
            </a:r>
            <a:r>
              <a:rPr lang="en-US" sz="2800" b="0" i="0" dirty="0">
                <a:solidFill>
                  <a:srgbClr val="000000"/>
                </a:solidFill>
                <a:effectLst/>
                <a:latin typeface="system-ui"/>
              </a:rPr>
              <a:t>Let perseverance finish its work so that you may be mature and complete, not lacking anything. </a:t>
            </a:r>
            <a:r>
              <a:rPr lang="en-US" sz="2800" b="1" i="0" baseline="30000" dirty="0">
                <a:solidFill>
                  <a:srgbClr val="000000"/>
                </a:solidFill>
                <a:effectLst/>
                <a:latin typeface="system-ui"/>
              </a:rPr>
              <a:t>5 </a:t>
            </a:r>
            <a:r>
              <a:rPr lang="en-US" sz="2800" b="0" i="0" dirty="0">
                <a:solidFill>
                  <a:srgbClr val="000000"/>
                </a:solidFill>
                <a:effectLst/>
                <a:latin typeface="system-ui"/>
              </a:rPr>
              <a:t>If any of you lacks </a:t>
            </a:r>
            <a:r>
              <a:rPr lang="en-US" sz="2800" i="0" dirty="0">
                <a:solidFill>
                  <a:srgbClr val="000000"/>
                </a:solidFill>
                <a:effectLst/>
                <a:latin typeface="system-ui"/>
              </a:rPr>
              <a:t>wisdom</a:t>
            </a:r>
            <a:r>
              <a:rPr lang="en-US" sz="2800" b="0" i="0" dirty="0">
                <a:solidFill>
                  <a:srgbClr val="000000"/>
                </a:solidFill>
                <a:effectLst/>
                <a:latin typeface="system-ui"/>
              </a:rPr>
              <a:t>, you should </a:t>
            </a:r>
            <a:r>
              <a:rPr lang="en-US" sz="2800" b="1" i="0" dirty="0">
                <a:solidFill>
                  <a:srgbClr val="000000"/>
                </a:solidFill>
                <a:effectLst/>
                <a:latin typeface="system-ui"/>
              </a:rPr>
              <a:t>ask God</a:t>
            </a:r>
            <a:r>
              <a:rPr lang="en-US" sz="2800" b="0" i="0" dirty="0">
                <a:solidFill>
                  <a:srgbClr val="000000"/>
                </a:solidFill>
                <a:effectLst/>
                <a:latin typeface="system-ui"/>
              </a:rPr>
              <a:t>, who gives generously to all without finding fault, and it will be given to you.</a:t>
            </a:r>
            <a:endParaRPr lang="en-US" sz="2800" dirty="0"/>
          </a:p>
        </p:txBody>
      </p:sp>
      <p:sp>
        <p:nvSpPr>
          <p:cNvPr id="3" name="TextBox 2">
            <a:extLst>
              <a:ext uri="{FF2B5EF4-FFF2-40B4-BE49-F238E27FC236}">
                <a16:creationId xmlns:a16="http://schemas.microsoft.com/office/drawing/2014/main" id="{93AB8B5B-0C4E-41B2-8125-3CE910AFE72B}"/>
              </a:ext>
            </a:extLst>
          </p:cNvPr>
          <p:cNvSpPr txBox="1"/>
          <p:nvPr/>
        </p:nvSpPr>
        <p:spPr>
          <a:xfrm>
            <a:off x="1244600" y="3728720"/>
            <a:ext cx="9702800" cy="2677656"/>
          </a:xfrm>
          <a:prstGeom prst="rect">
            <a:avLst/>
          </a:prstGeom>
          <a:noFill/>
        </p:spPr>
        <p:txBody>
          <a:bodyPr wrap="square" rtlCol="0">
            <a:spAutoFit/>
          </a:bodyPr>
          <a:lstStyle/>
          <a:p>
            <a:r>
              <a:rPr lang="en-US" sz="2800" b="1" dirty="0"/>
              <a:t>Matthew 7:9-11</a:t>
            </a:r>
          </a:p>
          <a:p>
            <a:r>
              <a:rPr lang="en-US" sz="2800" b="1" i="0" baseline="30000" dirty="0">
                <a:solidFill>
                  <a:srgbClr val="000000"/>
                </a:solidFill>
                <a:effectLst/>
                <a:latin typeface="system-ui"/>
              </a:rPr>
              <a:t>9 </a:t>
            </a:r>
            <a:r>
              <a:rPr lang="en-US" sz="2800" b="0" i="0" dirty="0">
                <a:solidFill>
                  <a:srgbClr val="000000"/>
                </a:solidFill>
                <a:effectLst/>
                <a:latin typeface="system-ui"/>
              </a:rPr>
              <a:t>“Which of you, if your son asks for bread, will give him a stone? </a:t>
            </a:r>
            <a:r>
              <a:rPr lang="en-US" sz="2800" b="1" i="0" baseline="30000" dirty="0">
                <a:solidFill>
                  <a:srgbClr val="000000"/>
                </a:solidFill>
                <a:effectLst/>
                <a:latin typeface="system-ui"/>
              </a:rPr>
              <a:t>10 </a:t>
            </a:r>
            <a:r>
              <a:rPr lang="en-US" sz="2800" b="0" i="0" dirty="0">
                <a:solidFill>
                  <a:srgbClr val="000000"/>
                </a:solidFill>
                <a:effectLst/>
                <a:latin typeface="system-ui"/>
              </a:rPr>
              <a:t>Or if he asks for a fish, will give him a snake? </a:t>
            </a:r>
            <a:r>
              <a:rPr lang="en-US" sz="2800" b="1" i="0" baseline="30000" dirty="0">
                <a:solidFill>
                  <a:srgbClr val="000000"/>
                </a:solidFill>
                <a:effectLst/>
                <a:latin typeface="system-ui"/>
              </a:rPr>
              <a:t>11 </a:t>
            </a:r>
            <a:r>
              <a:rPr lang="en-US" sz="2800" b="0" i="0" dirty="0">
                <a:solidFill>
                  <a:srgbClr val="000000"/>
                </a:solidFill>
                <a:effectLst/>
                <a:latin typeface="system-ui"/>
              </a:rPr>
              <a:t>If you, then, though you are evil, know how to give good gifts to your children, how much more will your Father in heaven give good gifts to those who ask him!</a:t>
            </a:r>
            <a:endParaRPr lang="en-US" sz="2800" dirty="0"/>
          </a:p>
        </p:txBody>
      </p:sp>
    </p:spTree>
    <p:extLst>
      <p:ext uri="{BB962C8B-B14F-4D97-AF65-F5344CB8AC3E}">
        <p14:creationId xmlns:p14="http://schemas.microsoft.com/office/powerpoint/2010/main" val="3348697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9415A-A713-4655-9B5E-7E9941E8A035}"/>
              </a:ext>
            </a:extLst>
          </p:cNvPr>
          <p:cNvSpPr txBox="1"/>
          <p:nvPr/>
        </p:nvSpPr>
        <p:spPr>
          <a:xfrm>
            <a:off x="438149" y="304800"/>
            <a:ext cx="11249025" cy="4401205"/>
          </a:xfrm>
          <a:prstGeom prst="rect">
            <a:avLst/>
          </a:prstGeom>
          <a:noFill/>
        </p:spPr>
        <p:txBody>
          <a:bodyPr wrap="square" rtlCol="0">
            <a:spAutoFit/>
          </a:bodyPr>
          <a:lstStyle/>
          <a:p>
            <a:r>
              <a:rPr lang="en-US" sz="2800" b="1" dirty="0"/>
              <a:t>James 1</a:t>
            </a:r>
          </a:p>
          <a:p>
            <a:r>
              <a:rPr lang="en-US" sz="2800" b="1" i="0" baseline="30000" dirty="0">
                <a:solidFill>
                  <a:srgbClr val="000000"/>
                </a:solidFill>
                <a:effectLst/>
                <a:latin typeface="system-ui"/>
              </a:rPr>
              <a:t>2 </a:t>
            </a:r>
            <a:r>
              <a:rPr lang="en-US" sz="2800" b="0" i="0" dirty="0">
                <a:solidFill>
                  <a:srgbClr val="000000"/>
                </a:solidFill>
                <a:effectLst/>
                <a:latin typeface="system-ui"/>
              </a:rPr>
              <a:t>Consider it pure joy, my brothers and sisters, whenever you face trials of many kinds, </a:t>
            </a:r>
            <a:r>
              <a:rPr lang="en-US" sz="2800" b="1" i="0" baseline="30000" dirty="0">
                <a:solidFill>
                  <a:srgbClr val="000000"/>
                </a:solidFill>
                <a:effectLst/>
                <a:latin typeface="system-ui"/>
              </a:rPr>
              <a:t>3 </a:t>
            </a:r>
            <a:r>
              <a:rPr lang="en-US" sz="2800" b="0" i="0" dirty="0">
                <a:solidFill>
                  <a:srgbClr val="000000"/>
                </a:solidFill>
                <a:effectLst/>
                <a:latin typeface="system-ui"/>
              </a:rPr>
              <a:t>because you know that the testing of your faith produces perseverance. </a:t>
            </a:r>
            <a:r>
              <a:rPr lang="en-US" sz="2800" b="1" i="0" baseline="30000" dirty="0">
                <a:solidFill>
                  <a:srgbClr val="000000"/>
                </a:solidFill>
                <a:effectLst/>
                <a:latin typeface="system-ui"/>
              </a:rPr>
              <a:t>4 </a:t>
            </a:r>
            <a:r>
              <a:rPr lang="en-US" sz="2800" b="0" i="0" dirty="0">
                <a:solidFill>
                  <a:srgbClr val="000000"/>
                </a:solidFill>
                <a:effectLst/>
                <a:latin typeface="system-ui"/>
              </a:rPr>
              <a:t>Let perseverance finish its work so that you may be mature and complete, not lacking anything. </a:t>
            </a:r>
            <a:r>
              <a:rPr lang="en-US" sz="2800" b="1" i="0" baseline="30000" dirty="0">
                <a:solidFill>
                  <a:srgbClr val="000000"/>
                </a:solidFill>
                <a:effectLst/>
                <a:latin typeface="system-ui"/>
              </a:rPr>
              <a:t>5 </a:t>
            </a:r>
            <a:r>
              <a:rPr lang="en-US" sz="2800" b="0" i="0" dirty="0">
                <a:solidFill>
                  <a:srgbClr val="000000"/>
                </a:solidFill>
                <a:effectLst/>
                <a:latin typeface="system-ui"/>
              </a:rPr>
              <a:t>If any of you lacks wisdom, you should ask God, who gives generously to all without finding fault, and it will be given to you. </a:t>
            </a:r>
            <a:r>
              <a:rPr lang="en-US" sz="2800" b="1" i="0" baseline="30000" dirty="0">
                <a:solidFill>
                  <a:srgbClr val="000000"/>
                </a:solidFill>
                <a:effectLst/>
                <a:latin typeface="system-ui"/>
              </a:rPr>
              <a:t>6 </a:t>
            </a:r>
            <a:r>
              <a:rPr lang="en-US" sz="2800" b="0" i="0" dirty="0">
                <a:solidFill>
                  <a:srgbClr val="000000"/>
                </a:solidFill>
                <a:effectLst/>
                <a:latin typeface="system-ui"/>
              </a:rPr>
              <a:t>But when you ask, you must believe and not doubt, because the one who doubts is like a wave of the sea, blown and tossed by the wind. </a:t>
            </a:r>
            <a:r>
              <a:rPr lang="en-US" sz="2800" b="1" i="0" baseline="30000" dirty="0">
                <a:solidFill>
                  <a:srgbClr val="000000"/>
                </a:solidFill>
                <a:effectLst/>
                <a:latin typeface="system-ui"/>
              </a:rPr>
              <a:t>7 </a:t>
            </a:r>
            <a:r>
              <a:rPr lang="en-US" sz="2800" b="0" i="0" dirty="0">
                <a:solidFill>
                  <a:srgbClr val="000000"/>
                </a:solidFill>
                <a:effectLst/>
                <a:latin typeface="system-ui"/>
              </a:rPr>
              <a:t>That person should not expect to receive anything from the Lord. </a:t>
            </a:r>
            <a:r>
              <a:rPr lang="en-US" sz="2800" b="1" i="0" baseline="30000" dirty="0">
                <a:solidFill>
                  <a:srgbClr val="000000"/>
                </a:solidFill>
                <a:effectLst/>
                <a:latin typeface="system-ui"/>
              </a:rPr>
              <a:t>8 </a:t>
            </a:r>
            <a:r>
              <a:rPr lang="en-US" sz="2800" b="0" i="0" dirty="0">
                <a:solidFill>
                  <a:srgbClr val="000000"/>
                </a:solidFill>
                <a:effectLst/>
                <a:latin typeface="system-ui"/>
              </a:rPr>
              <a:t>Such a person is double-minded and unstable in all they do.</a:t>
            </a:r>
            <a:endParaRPr lang="en-US" sz="2800" dirty="0"/>
          </a:p>
        </p:txBody>
      </p:sp>
    </p:spTree>
    <p:extLst>
      <p:ext uri="{BB962C8B-B14F-4D97-AF65-F5344CB8AC3E}">
        <p14:creationId xmlns:p14="http://schemas.microsoft.com/office/powerpoint/2010/main" val="922316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9415A-A713-4655-9B5E-7E9941E8A035}"/>
              </a:ext>
            </a:extLst>
          </p:cNvPr>
          <p:cNvSpPr txBox="1"/>
          <p:nvPr/>
        </p:nvSpPr>
        <p:spPr>
          <a:xfrm>
            <a:off x="438149" y="304800"/>
            <a:ext cx="11249025" cy="4401205"/>
          </a:xfrm>
          <a:prstGeom prst="rect">
            <a:avLst/>
          </a:prstGeom>
          <a:noFill/>
        </p:spPr>
        <p:txBody>
          <a:bodyPr wrap="square" rtlCol="0">
            <a:spAutoFit/>
          </a:bodyPr>
          <a:lstStyle/>
          <a:p>
            <a:r>
              <a:rPr lang="en-US" sz="2800" b="1" dirty="0"/>
              <a:t>James 1</a:t>
            </a:r>
          </a:p>
          <a:p>
            <a:r>
              <a:rPr lang="en-US" sz="2800" b="1" i="0" baseline="30000" dirty="0">
                <a:solidFill>
                  <a:srgbClr val="000000"/>
                </a:solidFill>
                <a:effectLst/>
                <a:latin typeface="system-ui"/>
              </a:rPr>
              <a:t>2 </a:t>
            </a:r>
            <a:r>
              <a:rPr lang="en-US" sz="2800" b="0" i="0" dirty="0">
                <a:solidFill>
                  <a:srgbClr val="000000"/>
                </a:solidFill>
                <a:effectLst/>
                <a:latin typeface="system-ui"/>
              </a:rPr>
              <a:t>Consider it pure joy, my brothers and sisters, whenever you face trials of many kinds, </a:t>
            </a:r>
            <a:r>
              <a:rPr lang="en-US" sz="2800" b="1" i="0" baseline="30000" dirty="0">
                <a:solidFill>
                  <a:srgbClr val="000000"/>
                </a:solidFill>
                <a:effectLst/>
                <a:latin typeface="system-ui"/>
              </a:rPr>
              <a:t>3 </a:t>
            </a:r>
            <a:r>
              <a:rPr lang="en-US" sz="2800" b="0" i="0" dirty="0">
                <a:solidFill>
                  <a:srgbClr val="000000"/>
                </a:solidFill>
                <a:effectLst/>
                <a:latin typeface="system-ui"/>
              </a:rPr>
              <a:t>because you know that the testing of your faith produces perseverance. </a:t>
            </a:r>
            <a:r>
              <a:rPr lang="en-US" sz="2800" b="1" i="0" baseline="30000" dirty="0">
                <a:solidFill>
                  <a:srgbClr val="000000"/>
                </a:solidFill>
                <a:effectLst/>
                <a:latin typeface="system-ui"/>
              </a:rPr>
              <a:t>4 </a:t>
            </a:r>
            <a:r>
              <a:rPr lang="en-US" sz="2800" b="0" i="0" dirty="0">
                <a:solidFill>
                  <a:srgbClr val="000000"/>
                </a:solidFill>
                <a:effectLst/>
                <a:latin typeface="system-ui"/>
              </a:rPr>
              <a:t>Let perseverance finish its work so that you may be mature and complete, not lacking anything. </a:t>
            </a:r>
            <a:r>
              <a:rPr lang="en-US" sz="2800" b="1" i="0" baseline="30000" dirty="0">
                <a:solidFill>
                  <a:srgbClr val="000000"/>
                </a:solidFill>
                <a:effectLst/>
                <a:latin typeface="system-ui"/>
              </a:rPr>
              <a:t>5 </a:t>
            </a:r>
            <a:r>
              <a:rPr lang="en-US" sz="2800" b="0" i="0" dirty="0">
                <a:solidFill>
                  <a:srgbClr val="000000"/>
                </a:solidFill>
                <a:effectLst/>
                <a:latin typeface="system-ui"/>
              </a:rPr>
              <a:t>If any of you lacks wisdom, you should ask God, who gives generously to all without finding fault, and it will be given to you. </a:t>
            </a:r>
            <a:r>
              <a:rPr lang="en-US" sz="2800" b="1" i="0" baseline="30000" dirty="0">
                <a:solidFill>
                  <a:srgbClr val="000000"/>
                </a:solidFill>
                <a:effectLst/>
                <a:latin typeface="system-ui"/>
              </a:rPr>
              <a:t>6 </a:t>
            </a:r>
            <a:r>
              <a:rPr lang="en-US" sz="2800" b="0" i="0" dirty="0">
                <a:solidFill>
                  <a:srgbClr val="000000"/>
                </a:solidFill>
                <a:effectLst/>
                <a:latin typeface="system-ui"/>
              </a:rPr>
              <a:t>But when you ask, you must </a:t>
            </a:r>
            <a:r>
              <a:rPr lang="en-US" sz="2800" b="1" i="0" dirty="0">
                <a:solidFill>
                  <a:srgbClr val="000000"/>
                </a:solidFill>
                <a:effectLst/>
                <a:latin typeface="system-ui"/>
              </a:rPr>
              <a:t>believe and not doubt</a:t>
            </a:r>
            <a:r>
              <a:rPr lang="en-US" sz="2800" b="0" i="0" dirty="0">
                <a:solidFill>
                  <a:srgbClr val="000000"/>
                </a:solidFill>
                <a:effectLst/>
                <a:latin typeface="system-ui"/>
              </a:rPr>
              <a:t>, because the one who doubts is like a wave of the sea, blown and tossed by the wind. </a:t>
            </a:r>
            <a:r>
              <a:rPr lang="en-US" sz="2800" b="1" i="0" baseline="30000" dirty="0">
                <a:solidFill>
                  <a:srgbClr val="000000"/>
                </a:solidFill>
                <a:effectLst/>
                <a:latin typeface="system-ui"/>
              </a:rPr>
              <a:t>7 </a:t>
            </a:r>
            <a:r>
              <a:rPr lang="en-US" sz="2800" b="0" i="0" dirty="0">
                <a:solidFill>
                  <a:srgbClr val="000000"/>
                </a:solidFill>
                <a:effectLst/>
                <a:latin typeface="system-ui"/>
              </a:rPr>
              <a:t>That person should not expect to receive anything from the Lord. </a:t>
            </a:r>
            <a:r>
              <a:rPr lang="en-US" sz="2800" b="1" i="0" baseline="30000" dirty="0">
                <a:solidFill>
                  <a:srgbClr val="000000"/>
                </a:solidFill>
                <a:effectLst/>
                <a:latin typeface="system-ui"/>
              </a:rPr>
              <a:t>8 </a:t>
            </a:r>
            <a:r>
              <a:rPr lang="en-US" sz="2800" b="0" i="0" dirty="0">
                <a:solidFill>
                  <a:srgbClr val="000000"/>
                </a:solidFill>
                <a:effectLst/>
                <a:latin typeface="system-ui"/>
              </a:rPr>
              <a:t>Such a person is double-minded and unstable in all they do.</a:t>
            </a:r>
            <a:endParaRPr lang="en-US" sz="2800" dirty="0"/>
          </a:p>
        </p:txBody>
      </p:sp>
    </p:spTree>
    <p:extLst>
      <p:ext uri="{BB962C8B-B14F-4D97-AF65-F5344CB8AC3E}">
        <p14:creationId xmlns:p14="http://schemas.microsoft.com/office/powerpoint/2010/main" val="866538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0A1BF0-E8C4-463D-9648-C675ECA5A83E}"/>
              </a:ext>
            </a:extLst>
          </p:cNvPr>
          <p:cNvPicPr>
            <a:picLocks noChangeAspect="1"/>
          </p:cNvPicPr>
          <p:nvPr/>
        </p:nvPicPr>
        <p:blipFill>
          <a:blip r:embed="rId2"/>
          <a:stretch>
            <a:fillRect/>
          </a:stretch>
        </p:blipFill>
        <p:spPr>
          <a:xfrm>
            <a:off x="0" y="209764"/>
            <a:ext cx="12192000" cy="6438472"/>
          </a:xfrm>
          <a:prstGeom prst="rect">
            <a:avLst/>
          </a:prstGeom>
        </p:spPr>
      </p:pic>
    </p:spTree>
    <p:extLst>
      <p:ext uri="{BB962C8B-B14F-4D97-AF65-F5344CB8AC3E}">
        <p14:creationId xmlns:p14="http://schemas.microsoft.com/office/powerpoint/2010/main" val="3910045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9415A-A713-4655-9B5E-7E9941E8A035}"/>
              </a:ext>
            </a:extLst>
          </p:cNvPr>
          <p:cNvSpPr txBox="1"/>
          <p:nvPr/>
        </p:nvSpPr>
        <p:spPr>
          <a:xfrm>
            <a:off x="438149" y="304800"/>
            <a:ext cx="11249025" cy="4401205"/>
          </a:xfrm>
          <a:prstGeom prst="rect">
            <a:avLst/>
          </a:prstGeom>
          <a:noFill/>
        </p:spPr>
        <p:txBody>
          <a:bodyPr wrap="square" rtlCol="0">
            <a:spAutoFit/>
          </a:bodyPr>
          <a:lstStyle/>
          <a:p>
            <a:r>
              <a:rPr lang="en-US" sz="2800" b="1" dirty="0"/>
              <a:t>James 1</a:t>
            </a:r>
          </a:p>
          <a:p>
            <a:r>
              <a:rPr lang="en-US" sz="2800" b="1" i="0" baseline="30000" dirty="0">
                <a:solidFill>
                  <a:srgbClr val="000000"/>
                </a:solidFill>
                <a:effectLst/>
                <a:latin typeface="system-ui"/>
              </a:rPr>
              <a:t>2 </a:t>
            </a:r>
            <a:r>
              <a:rPr lang="en-US" sz="2800" b="0" i="0" dirty="0">
                <a:solidFill>
                  <a:srgbClr val="000000"/>
                </a:solidFill>
                <a:effectLst/>
                <a:latin typeface="system-ui"/>
              </a:rPr>
              <a:t>Consider it pure joy, my brothers and sisters, whenever you face trials of many kinds, </a:t>
            </a:r>
            <a:r>
              <a:rPr lang="en-US" sz="2800" b="1" i="0" baseline="30000" dirty="0">
                <a:solidFill>
                  <a:srgbClr val="000000"/>
                </a:solidFill>
                <a:effectLst/>
                <a:latin typeface="system-ui"/>
              </a:rPr>
              <a:t>3 </a:t>
            </a:r>
            <a:r>
              <a:rPr lang="en-US" sz="2800" b="0" i="0" dirty="0">
                <a:solidFill>
                  <a:srgbClr val="000000"/>
                </a:solidFill>
                <a:effectLst/>
                <a:latin typeface="system-ui"/>
              </a:rPr>
              <a:t>because you know that the testing of your faith produces perseverance. </a:t>
            </a:r>
            <a:r>
              <a:rPr lang="en-US" sz="2800" b="1" i="0" baseline="30000" dirty="0">
                <a:solidFill>
                  <a:srgbClr val="000000"/>
                </a:solidFill>
                <a:effectLst/>
                <a:latin typeface="system-ui"/>
              </a:rPr>
              <a:t>4 </a:t>
            </a:r>
            <a:r>
              <a:rPr lang="en-US" sz="2800" b="0" i="0" dirty="0">
                <a:solidFill>
                  <a:srgbClr val="000000"/>
                </a:solidFill>
                <a:effectLst/>
                <a:latin typeface="system-ui"/>
              </a:rPr>
              <a:t>Let perseverance finish its work so that you may be mature and complete, not lacking anything. </a:t>
            </a:r>
            <a:r>
              <a:rPr lang="en-US" sz="2800" b="1" i="0" baseline="30000" dirty="0">
                <a:solidFill>
                  <a:srgbClr val="000000"/>
                </a:solidFill>
                <a:effectLst/>
                <a:latin typeface="system-ui"/>
              </a:rPr>
              <a:t>5 </a:t>
            </a:r>
            <a:r>
              <a:rPr lang="en-US" sz="2800" b="0" i="0" dirty="0">
                <a:solidFill>
                  <a:srgbClr val="000000"/>
                </a:solidFill>
                <a:effectLst/>
                <a:latin typeface="system-ui"/>
              </a:rPr>
              <a:t>If any of you lacks wisdom, you should ask God, who gives generously to all without finding fault, and it will be given to you. </a:t>
            </a:r>
            <a:r>
              <a:rPr lang="en-US" sz="2800" b="1" i="0" baseline="30000" dirty="0">
                <a:solidFill>
                  <a:srgbClr val="000000"/>
                </a:solidFill>
                <a:effectLst/>
                <a:latin typeface="system-ui"/>
              </a:rPr>
              <a:t>6 </a:t>
            </a:r>
            <a:r>
              <a:rPr lang="en-US" sz="2800" b="0" i="0" dirty="0">
                <a:solidFill>
                  <a:srgbClr val="000000"/>
                </a:solidFill>
                <a:effectLst/>
                <a:latin typeface="system-ui"/>
              </a:rPr>
              <a:t>But when you ask, you must </a:t>
            </a:r>
            <a:r>
              <a:rPr lang="en-US" sz="2800" i="0" dirty="0">
                <a:solidFill>
                  <a:srgbClr val="000000"/>
                </a:solidFill>
                <a:effectLst/>
                <a:latin typeface="system-ui"/>
              </a:rPr>
              <a:t>believe and not </a:t>
            </a:r>
            <a:r>
              <a:rPr lang="en-US" sz="2800" b="1" i="0" dirty="0">
                <a:solidFill>
                  <a:srgbClr val="000000"/>
                </a:solidFill>
                <a:effectLst/>
                <a:latin typeface="system-ui"/>
              </a:rPr>
              <a:t>doubt</a:t>
            </a:r>
            <a:r>
              <a:rPr lang="en-US" sz="2800" b="0" i="0" dirty="0">
                <a:solidFill>
                  <a:srgbClr val="000000"/>
                </a:solidFill>
                <a:effectLst/>
                <a:latin typeface="system-ui"/>
              </a:rPr>
              <a:t>, because the one who </a:t>
            </a:r>
            <a:r>
              <a:rPr lang="en-US" sz="2800" b="1" i="0" dirty="0">
                <a:solidFill>
                  <a:srgbClr val="000000"/>
                </a:solidFill>
                <a:effectLst/>
                <a:latin typeface="system-ui"/>
              </a:rPr>
              <a:t>doubts</a:t>
            </a:r>
            <a:r>
              <a:rPr lang="en-US" sz="2800" b="0" i="0" dirty="0">
                <a:solidFill>
                  <a:srgbClr val="000000"/>
                </a:solidFill>
                <a:effectLst/>
                <a:latin typeface="system-ui"/>
              </a:rPr>
              <a:t> is like a wave of the sea, </a:t>
            </a:r>
            <a:r>
              <a:rPr lang="en-US" sz="2800" b="1" i="0" dirty="0">
                <a:solidFill>
                  <a:srgbClr val="000000"/>
                </a:solidFill>
                <a:effectLst/>
                <a:latin typeface="system-ui"/>
              </a:rPr>
              <a:t>blown</a:t>
            </a:r>
            <a:r>
              <a:rPr lang="en-US" sz="2800" b="0" i="0" dirty="0">
                <a:solidFill>
                  <a:srgbClr val="000000"/>
                </a:solidFill>
                <a:effectLst/>
                <a:latin typeface="system-ui"/>
              </a:rPr>
              <a:t> and </a:t>
            </a:r>
            <a:r>
              <a:rPr lang="en-US" sz="2800" b="1" i="0" dirty="0">
                <a:solidFill>
                  <a:srgbClr val="000000"/>
                </a:solidFill>
                <a:effectLst/>
                <a:latin typeface="system-ui"/>
              </a:rPr>
              <a:t>tossed</a:t>
            </a:r>
            <a:r>
              <a:rPr lang="en-US" sz="2800" b="0" i="0" dirty="0">
                <a:solidFill>
                  <a:srgbClr val="000000"/>
                </a:solidFill>
                <a:effectLst/>
                <a:latin typeface="system-ui"/>
              </a:rPr>
              <a:t> by the wind. </a:t>
            </a:r>
            <a:r>
              <a:rPr lang="en-US" sz="2800" b="1" i="0" baseline="30000" dirty="0">
                <a:solidFill>
                  <a:srgbClr val="000000"/>
                </a:solidFill>
                <a:effectLst/>
                <a:latin typeface="system-ui"/>
              </a:rPr>
              <a:t>7 </a:t>
            </a:r>
            <a:r>
              <a:rPr lang="en-US" sz="2800" b="0" i="0" dirty="0">
                <a:solidFill>
                  <a:srgbClr val="000000"/>
                </a:solidFill>
                <a:effectLst/>
                <a:latin typeface="system-ui"/>
              </a:rPr>
              <a:t>That person should not expect to receive anything from the Lord. </a:t>
            </a:r>
            <a:r>
              <a:rPr lang="en-US" sz="2800" b="1" i="0" baseline="30000" dirty="0">
                <a:solidFill>
                  <a:srgbClr val="000000"/>
                </a:solidFill>
                <a:effectLst/>
                <a:latin typeface="system-ui"/>
              </a:rPr>
              <a:t>8 </a:t>
            </a:r>
            <a:r>
              <a:rPr lang="en-US" sz="2800" b="0" i="0" dirty="0">
                <a:solidFill>
                  <a:srgbClr val="000000"/>
                </a:solidFill>
                <a:effectLst/>
                <a:latin typeface="system-ui"/>
              </a:rPr>
              <a:t>Such a person is </a:t>
            </a:r>
            <a:r>
              <a:rPr lang="en-US" sz="2800" b="1" i="0" dirty="0">
                <a:solidFill>
                  <a:srgbClr val="000000"/>
                </a:solidFill>
                <a:effectLst/>
                <a:latin typeface="system-ui"/>
              </a:rPr>
              <a:t>double-minded</a:t>
            </a:r>
            <a:r>
              <a:rPr lang="en-US" sz="2800" b="0" i="0" dirty="0">
                <a:solidFill>
                  <a:srgbClr val="000000"/>
                </a:solidFill>
                <a:effectLst/>
                <a:latin typeface="system-ui"/>
              </a:rPr>
              <a:t> and </a:t>
            </a:r>
            <a:r>
              <a:rPr lang="en-US" sz="2800" b="1" i="0" dirty="0">
                <a:solidFill>
                  <a:srgbClr val="000000"/>
                </a:solidFill>
                <a:effectLst/>
                <a:latin typeface="system-ui"/>
              </a:rPr>
              <a:t>unstable</a:t>
            </a:r>
            <a:r>
              <a:rPr lang="en-US" sz="2800" b="0" i="0" dirty="0">
                <a:solidFill>
                  <a:srgbClr val="000000"/>
                </a:solidFill>
                <a:effectLst/>
                <a:latin typeface="system-ui"/>
              </a:rPr>
              <a:t> in all they do.</a:t>
            </a:r>
            <a:endParaRPr lang="en-US" sz="2800" dirty="0"/>
          </a:p>
        </p:txBody>
      </p:sp>
    </p:spTree>
    <p:extLst>
      <p:ext uri="{BB962C8B-B14F-4D97-AF65-F5344CB8AC3E}">
        <p14:creationId xmlns:p14="http://schemas.microsoft.com/office/powerpoint/2010/main" val="48186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34F0CB-8684-4B8C-871C-2AA49CD5E126}"/>
              </a:ext>
            </a:extLst>
          </p:cNvPr>
          <p:cNvSpPr txBox="1"/>
          <p:nvPr/>
        </p:nvSpPr>
        <p:spPr>
          <a:xfrm>
            <a:off x="628650" y="666750"/>
            <a:ext cx="10620375" cy="3539430"/>
          </a:xfrm>
          <a:prstGeom prst="rect">
            <a:avLst/>
          </a:prstGeom>
          <a:noFill/>
        </p:spPr>
        <p:txBody>
          <a:bodyPr wrap="square" rtlCol="0">
            <a:spAutoFit/>
          </a:bodyPr>
          <a:lstStyle/>
          <a:p>
            <a:r>
              <a:rPr lang="en-US" sz="2800" dirty="0"/>
              <a:t>James, the brother of Jesus, was the most prominent bishop of the early Jerusalem church and Jewish Christianity in the first generation of the church.</a:t>
            </a:r>
          </a:p>
          <a:p>
            <a:endParaRPr lang="en-US" sz="2800" dirty="0"/>
          </a:p>
          <a:p>
            <a:r>
              <a:rPr lang="en-US" sz="2800" dirty="0"/>
              <a:t>He wrote this encyclical letter to Jewish Christians to advise them on living a faithful Christian life. Unlike many of Paul’s writings, James is not concerned with relationships with Gentile Christians, so his language can sound very different than Paul’s.</a:t>
            </a:r>
          </a:p>
        </p:txBody>
      </p:sp>
    </p:spTree>
    <p:extLst>
      <p:ext uri="{BB962C8B-B14F-4D97-AF65-F5344CB8AC3E}">
        <p14:creationId xmlns:p14="http://schemas.microsoft.com/office/powerpoint/2010/main" val="1513071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EC731-5605-49B9-89DA-0A5806B58056}"/>
              </a:ext>
            </a:extLst>
          </p:cNvPr>
          <p:cNvSpPr txBox="1"/>
          <p:nvPr/>
        </p:nvSpPr>
        <p:spPr>
          <a:xfrm>
            <a:off x="294640" y="304800"/>
            <a:ext cx="11531600" cy="6740307"/>
          </a:xfrm>
          <a:prstGeom prst="rect">
            <a:avLst/>
          </a:prstGeom>
          <a:noFill/>
        </p:spPr>
        <p:txBody>
          <a:bodyPr wrap="square" rtlCol="0">
            <a:spAutoFit/>
          </a:bodyPr>
          <a:lstStyle/>
          <a:p>
            <a:pPr algn="l"/>
            <a:r>
              <a:rPr lang="en-US" sz="2400" b="1" i="0" dirty="0">
                <a:solidFill>
                  <a:srgbClr val="111111"/>
                </a:solidFill>
                <a:effectLst/>
                <a:latin typeface="Helvetica Neue"/>
              </a:rPr>
              <a:t>“Cleanse your hands, you sinners, and purify your hearts, you </a:t>
            </a:r>
            <a:r>
              <a:rPr lang="en-US" sz="2400" b="1" i="1" dirty="0">
                <a:solidFill>
                  <a:srgbClr val="111111"/>
                </a:solidFill>
                <a:effectLst/>
                <a:latin typeface="Helvetica Neue"/>
              </a:rPr>
              <a:t>double-minded</a:t>
            </a:r>
            <a:r>
              <a:rPr lang="en-US" sz="2400" b="1" i="0" dirty="0">
                <a:solidFill>
                  <a:srgbClr val="111111"/>
                </a:solidFill>
                <a:effectLst/>
                <a:latin typeface="Helvetica Neue"/>
              </a:rPr>
              <a:t>“</a:t>
            </a:r>
            <a:r>
              <a:rPr lang="en-US" sz="2400" b="0" i="0" dirty="0">
                <a:solidFill>
                  <a:srgbClr val="111111"/>
                </a:solidFill>
                <a:effectLst/>
                <a:latin typeface="Helvetica Neue"/>
              </a:rPr>
              <a:t> (</a:t>
            </a:r>
            <a:r>
              <a:rPr lang="en-US" sz="2400" b="1" i="0" dirty="0">
                <a:solidFill>
                  <a:srgbClr val="111111"/>
                </a:solidFill>
                <a:effectLst/>
                <a:latin typeface="Helvetica Neue"/>
              </a:rPr>
              <a:t>James 4:8)</a:t>
            </a:r>
          </a:p>
          <a:p>
            <a:pPr algn="l"/>
            <a:r>
              <a:rPr lang="en-US" sz="2400" b="0" i="0" dirty="0">
                <a:solidFill>
                  <a:srgbClr val="111111"/>
                </a:solidFill>
                <a:effectLst/>
                <a:latin typeface="Helvetica Neue"/>
              </a:rPr>
              <a:t>Ah. So being double-minded is related to loving the world at the same time that you claim to love God. It’s related to hypocrisy.</a:t>
            </a:r>
          </a:p>
          <a:p>
            <a:pPr algn="l"/>
            <a:r>
              <a:rPr lang="en-US" sz="2400" b="0" i="0" dirty="0">
                <a:solidFill>
                  <a:srgbClr val="111111"/>
                </a:solidFill>
                <a:effectLst/>
                <a:latin typeface="Helvetica Neue"/>
              </a:rPr>
              <a:t>For James, being double-minded or a “doubter” isn’t so much about having </a:t>
            </a:r>
            <a:r>
              <a:rPr lang="en-US" sz="2400" b="0" i="1" dirty="0">
                <a:solidFill>
                  <a:srgbClr val="111111"/>
                </a:solidFill>
                <a:effectLst/>
                <a:latin typeface="Helvetica Neue"/>
              </a:rPr>
              <a:t>intellectual uncertainty</a:t>
            </a:r>
            <a:r>
              <a:rPr lang="en-US" sz="2400" b="0" i="0" dirty="0">
                <a:solidFill>
                  <a:srgbClr val="111111"/>
                </a:solidFill>
                <a:effectLst/>
                <a:latin typeface="Helvetica Neue"/>
              </a:rPr>
              <a:t>; rather, it has to do with </a:t>
            </a:r>
            <a:r>
              <a:rPr lang="en-US" sz="2400" b="0" i="1" dirty="0">
                <a:solidFill>
                  <a:srgbClr val="111111"/>
                </a:solidFill>
                <a:effectLst/>
                <a:latin typeface="Helvetica Neue"/>
              </a:rPr>
              <a:t>divided allegiance.</a:t>
            </a:r>
            <a:endParaRPr lang="en-US" sz="2400" b="0" i="0" dirty="0">
              <a:solidFill>
                <a:srgbClr val="111111"/>
              </a:solidFill>
              <a:effectLst/>
              <a:latin typeface="Helvetica Neue"/>
            </a:endParaRPr>
          </a:p>
          <a:p>
            <a:pPr algn="l"/>
            <a:r>
              <a:rPr lang="en-US" sz="2400" b="0" i="0" dirty="0">
                <a:solidFill>
                  <a:srgbClr val="111111"/>
                </a:solidFill>
                <a:effectLst/>
                <a:latin typeface="Helvetica Neue"/>
              </a:rPr>
              <a:t>A double-minded person is insincere in their claim to trust God, because at the same time they’re wanting to hold on to their worldly resources. They’re keeping their options open. They say they have faith, but really they’re non-committal.</a:t>
            </a:r>
          </a:p>
          <a:p>
            <a:pPr algn="l"/>
            <a:r>
              <a:rPr lang="en-US" sz="2400" b="0" i="0" dirty="0">
                <a:solidFill>
                  <a:srgbClr val="111111"/>
                </a:solidFill>
                <a:effectLst/>
                <a:latin typeface="Helvetica Neue"/>
              </a:rPr>
              <a:t>This also goes hand-in-hand with the word James uses for “doubt.” That may not actually be the best translation, since we tend to associate it today with having questions about something or with being uncertain about the future. But the Greek term James uses here (</a:t>
            </a:r>
            <a:r>
              <a:rPr lang="en-US" sz="2400" b="0" i="1" dirty="0" err="1">
                <a:solidFill>
                  <a:srgbClr val="111111"/>
                </a:solidFill>
                <a:effectLst/>
                <a:latin typeface="Helvetica Neue"/>
              </a:rPr>
              <a:t>diakrino</a:t>
            </a:r>
            <a:r>
              <a:rPr lang="en-US" sz="2400" b="0" i="0" dirty="0">
                <a:solidFill>
                  <a:srgbClr val="111111"/>
                </a:solidFill>
                <a:effectLst/>
                <a:latin typeface="Helvetica Neue"/>
              </a:rPr>
              <a:t>) has more to do with wavering between two options. In this context, then, it’s about someone wavering between trusting God and trusting themselves; relying on God or relying on worldly things.</a:t>
            </a:r>
          </a:p>
          <a:p>
            <a:pPr algn="l"/>
            <a:endParaRPr lang="en-US" sz="2400" dirty="0">
              <a:solidFill>
                <a:srgbClr val="111111"/>
              </a:solidFill>
              <a:latin typeface="Helvetica Neue"/>
            </a:endParaRPr>
          </a:p>
          <a:p>
            <a:pPr algn="l"/>
            <a:r>
              <a:rPr lang="en-US" sz="2400" b="1" dirty="0">
                <a:solidFill>
                  <a:srgbClr val="111111"/>
                </a:solidFill>
                <a:latin typeface="Helvetica Neue"/>
              </a:rPr>
              <a:t>Derek </a:t>
            </a:r>
            <a:r>
              <a:rPr lang="en-US" sz="2400" b="1" dirty="0" err="1">
                <a:solidFill>
                  <a:srgbClr val="111111"/>
                </a:solidFill>
                <a:latin typeface="Helvetica Neue"/>
              </a:rPr>
              <a:t>Demars</a:t>
            </a:r>
            <a:endParaRPr lang="en-US" sz="2400" b="1" i="0" dirty="0">
              <a:solidFill>
                <a:srgbClr val="111111"/>
              </a:solidFill>
              <a:effectLst/>
              <a:latin typeface="Helvetica Neue"/>
            </a:endParaRPr>
          </a:p>
          <a:p>
            <a:endParaRPr lang="en-US" sz="2400" dirty="0"/>
          </a:p>
        </p:txBody>
      </p:sp>
    </p:spTree>
    <p:extLst>
      <p:ext uri="{BB962C8B-B14F-4D97-AF65-F5344CB8AC3E}">
        <p14:creationId xmlns:p14="http://schemas.microsoft.com/office/powerpoint/2010/main" val="748328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D17F1-3A31-446B-A2E3-117A66310EDB}"/>
              </a:ext>
            </a:extLst>
          </p:cNvPr>
          <p:cNvSpPr txBox="1"/>
          <p:nvPr/>
        </p:nvSpPr>
        <p:spPr>
          <a:xfrm>
            <a:off x="314960" y="345440"/>
            <a:ext cx="11318240" cy="3970318"/>
          </a:xfrm>
          <a:prstGeom prst="rect">
            <a:avLst/>
          </a:prstGeom>
          <a:noFill/>
        </p:spPr>
        <p:txBody>
          <a:bodyPr wrap="square" rtlCol="0">
            <a:spAutoFit/>
          </a:bodyPr>
          <a:lstStyle/>
          <a:p>
            <a:r>
              <a:rPr lang="en-US" sz="2800" b="1" dirty="0"/>
              <a:t>James 1</a:t>
            </a:r>
          </a:p>
          <a:p>
            <a:pPr algn="l"/>
            <a:r>
              <a:rPr lang="en-US" sz="2800" b="1" i="0" baseline="30000" dirty="0">
                <a:solidFill>
                  <a:srgbClr val="000000"/>
                </a:solidFill>
                <a:effectLst/>
                <a:latin typeface="system-ui"/>
              </a:rPr>
              <a:t>9 </a:t>
            </a:r>
            <a:r>
              <a:rPr lang="en-US" sz="2800" b="0" i="0" dirty="0">
                <a:solidFill>
                  <a:srgbClr val="000000"/>
                </a:solidFill>
                <a:effectLst/>
                <a:latin typeface="system-ui"/>
              </a:rPr>
              <a:t>Believers in humble circumstances ought to take pride in their high position. </a:t>
            </a:r>
            <a:r>
              <a:rPr lang="en-US" sz="2800" b="1" i="0" baseline="30000" dirty="0">
                <a:solidFill>
                  <a:srgbClr val="000000"/>
                </a:solidFill>
                <a:effectLst/>
                <a:latin typeface="system-ui"/>
              </a:rPr>
              <a:t>10 </a:t>
            </a:r>
            <a:r>
              <a:rPr lang="en-US" sz="2800" b="0" i="0" dirty="0">
                <a:solidFill>
                  <a:srgbClr val="000000"/>
                </a:solidFill>
                <a:effectLst/>
                <a:latin typeface="system-ui"/>
              </a:rPr>
              <a:t>But the rich should take pride in their humiliation—since they will pass away like a wild flower. </a:t>
            </a:r>
            <a:r>
              <a:rPr lang="en-US" sz="2800" b="1" i="0" baseline="30000" dirty="0">
                <a:solidFill>
                  <a:srgbClr val="000000"/>
                </a:solidFill>
                <a:effectLst/>
                <a:latin typeface="system-ui"/>
              </a:rPr>
              <a:t>11 </a:t>
            </a:r>
            <a:r>
              <a:rPr lang="en-US" sz="2800" b="0" i="0" dirty="0">
                <a:solidFill>
                  <a:srgbClr val="000000"/>
                </a:solidFill>
                <a:effectLst/>
                <a:latin typeface="system-ui"/>
              </a:rPr>
              <a:t>For the sun rises with scorching heat and withers the plant; its blossom falls and its beauty is destroyed. In the same way, the rich will fade away even while they go about their business.</a:t>
            </a:r>
          </a:p>
          <a:p>
            <a:pPr algn="l"/>
            <a:r>
              <a:rPr lang="en-US" sz="2800" b="1" i="0" baseline="30000" dirty="0">
                <a:solidFill>
                  <a:srgbClr val="000000"/>
                </a:solidFill>
                <a:effectLst/>
                <a:latin typeface="system-ui"/>
              </a:rPr>
              <a:t>12 </a:t>
            </a:r>
            <a:r>
              <a:rPr lang="en-US" sz="2800" b="0" i="0" dirty="0">
                <a:solidFill>
                  <a:srgbClr val="000000"/>
                </a:solidFill>
                <a:effectLst/>
                <a:latin typeface="system-ui"/>
              </a:rPr>
              <a:t>Blessed is the one who perseveres under trial because, having stood the test, that person will receive the crown of life that the Lord has promised to those who love him.</a:t>
            </a:r>
          </a:p>
        </p:txBody>
      </p:sp>
    </p:spTree>
    <p:extLst>
      <p:ext uri="{BB962C8B-B14F-4D97-AF65-F5344CB8AC3E}">
        <p14:creationId xmlns:p14="http://schemas.microsoft.com/office/powerpoint/2010/main" val="781779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Upside Down Kingdom | God In Christianity | Kingship And Kingdom Of God">
            <a:extLst>
              <a:ext uri="{FF2B5EF4-FFF2-40B4-BE49-F238E27FC236}">
                <a16:creationId xmlns:a16="http://schemas.microsoft.com/office/drawing/2014/main" id="{4E7A48F3-0FA8-472E-A314-5B7B50FD1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861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D17F1-3A31-446B-A2E3-117A66310EDB}"/>
              </a:ext>
            </a:extLst>
          </p:cNvPr>
          <p:cNvSpPr txBox="1"/>
          <p:nvPr/>
        </p:nvSpPr>
        <p:spPr>
          <a:xfrm>
            <a:off x="314960" y="345440"/>
            <a:ext cx="11318240" cy="3970318"/>
          </a:xfrm>
          <a:prstGeom prst="rect">
            <a:avLst/>
          </a:prstGeom>
          <a:noFill/>
        </p:spPr>
        <p:txBody>
          <a:bodyPr wrap="square" rtlCol="0">
            <a:spAutoFit/>
          </a:bodyPr>
          <a:lstStyle/>
          <a:p>
            <a:r>
              <a:rPr lang="en-US" sz="2800" b="1" dirty="0"/>
              <a:t>James 1</a:t>
            </a:r>
          </a:p>
          <a:p>
            <a:pPr algn="l"/>
            <a:r>
              <a:rPr lang="en-US" sz="2800" b="1" i="0" baseline="30000" dirty="0">
                <a:solidFill>
                  <a:srgbClr val="000000"/>
                </a:solidFill>
                <a:effectLst/>
                <a:latin typeface="system-ui"/>
              </a:rPr>
              <a:t>9 </a:t>
            </a:r>
            <a:r>
              <a:rPr lang="en-US" sz="2800" b="0" i="0" dirty="0">
                <a:solidFill>
                  <a:srgbClr val="000000"/>
                </a:solidFill>
                <a:effectLst/>
                <a:latin typeface="system-ui"/>
              </a:rPr>
              <a:t>Believers in </a:t>
            </a:r>
            <a:r>
              <a:rPr lang="en-US" sz="2800" b="1" i="0" dirty="0">
                <a:solidFill>
                  <a:srgbClr val="000000"/>
                </a:solidFill>
                <a:effectLst/>
                <a:latin typeface="system-ui"/>
              </a:rPr>
              <a:t>humble circumstances </a:t>
            </a:r>
            <a:r>
              <a:rPr lang="en-US" sz="2800" b="0" i="0" dirty="0">
                <a:solidFill>
                  <a:srgbClr val="000000"/>
                </a:solidFill>
                <a:effectLst/>
                <a:latin typeface="system-ui"/>
              </a:rPr>
              <a:t>ought to take </a:t>
            </a:r>
            <a:r>
              <a:rPr lang="en-US" sz="2800" b="1" i="0" dirty="0">
                <a:solidFill>
                  <a:srgbClr val="000000"/>
                </a:solidFill>
                <a:effectLst/>
                <a:latin typeface="system-ui"/>
              </a:rPr>
              <a:t>pride</a:t>
            </a:r>
            <a:r>
              <a:rPr lang="en-US" sz="2800" b="0" i="0" dirty="0">
                <a:solidFill>
                  <a:srgbClr val="000000"/>
                </a:solidFill>
                <a:effectLst/>
                <a:latin typeface="system-ui"/>
              </a:rPr>
              <a:t> in their </a:t>
            </a:r>
            <a:r>
              <a:rPr lang="en-US" sz="2800" b="1" i="0" dirty="0">
                <a:solidFill>
                  <a:srgbClr val="000000"/>
                </a:solidFill>
                <a:effectLst/>
                <a:latin typeface="system-ui"/>
              </a:rPr>
              <a:t>high position</a:t>
            </a:r>
            <a:r>
              <a:rPr lang="en-US" sz="2800" b="0" i="0" dirty="0">
                <a:solidFill>
                  <a:srgbClr val="000000"/>
                </a:solidFill>
                <a:effectLst/>
                <a:latin typeface="system-ui"/>
              </a:rPr>
              <a:t>. </a:t>
            </a:r>
            <a:r>
              <a:rPr lang="en-US" sz="2800" b="1" i="0" baseline="30000" dirty="0">
                <a:solidFill>
                  <a:srgbClr val="000000"/>
                </a:solidFill>
                <a:effectLst/>
                <a:latin typeface="system-ui"/>
              </a:rPr>
              <a:t>10 </a:t>
            </a:r>
            <a:r>
              <a:rPr lang="en-US" sz="2800" b="0" i="0" dirty="0">
                <a:solidFill>
                  <a:srgbClr val="000000"/>
                </a:solidFill>
                <a:effectLst/>
                <a:latin typeface="system-ui"/>
              </a:rPr>
              <a:t>But the rich should take pride in their humiliation—since they will pass away like a wild flower. </a:t>
            </a:r>
            <a:r>
              <a:rPr lang="en-US" sz="2800" b="1" i="0" baseline="30000" dirty="0">
                <a:solidFill>
                  <a:srgbClr val="000000"/>
                </a:solidFill>
                <a:effectLst/>
                <a:latin typeface="system-ui"/>
              </a:rPr>
              <a:t>11 </a:t>
            </a:r>
            <a:r>
              <a:rPr lang="en-US" sz="2800" b="0" i="0" dirty="0">
                <a:solidFill>
                  <a:srgbClr val="000000"/>
                </a:solidFill>
                <a:effectLst/>
                <a:latin typeface="system-ui"/>
              </a:rPr>
              <a:t>For the sun rises with scorching heat and withers the plant; its blossom falls and its beauty is destroyed. In the same way, the rich will fade away even while they go about their business.</a:t>
            </a:r>
          </a:p>
          <a:p>
            <a:pPr algn="l"/>
            <a:r>
              <a:rPr lang="en-US" sz="2800" b="1" i="0" baseline="30000" dirty="0">
                <a:solidFill>
                  <a:srgbClr val="000000"/>
                </a:solidFill>
                <a:effectLst/>
                <a:latin typeface="system-ui"/>
              </a:rPr>
              <a:t>12 </a:t>
            </a:r>
            <a:r>
              <a:rPr lang="en-US" sz="2800" b="0" i="0" dirty="0">
                <a:solidFill>
                  <a:srgbClr val="000000"/>
                </a:solidFill>
                <a:effectLst/>
                <a:latin typeface="system-ui"/>
              </a:rPr>
              <a:t>Blessed is the one who perseveres under trial because, having stood the test, that person will receive the crown of life that the Lord has promised to those who love him.</a:t>
            </a:r>
          </a:p>
        </p:txBody>
      </p:sp>
    </p:spTree>
    <p:extLst>
      <p:ext uri="{BB962C8B-B14F-4D97-AF65-F5344CB8AC3E}">
        <p14:creationId xmlns:p14="http://schemas.microsoft.com/office/powerpoint/2010/main" val="3985184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D17F1-3A31-446B-A2E3-117A66310EDB}"/>
              </a:ext>
            </a:extLst>
          </p:cNvPr>
          <p:cNvSpPr txBox="1"/>
          <p:nvPr/>
        </p:nvSpPr>
        <p:spPr>
          <a:xfrm>
            <a:off x="314960" y="345440"/>
            <a:ext cx="11318240" cy="3970318"/>
          </a:xfrm>
          <a:prstGeom prst="rect">
            <a:avLst/>
          </a:prstGeom>
          <a:noFill/>
        </p:spPr>
        <p:txBody>
          <a:bodyPr wrap="square" rtlCol="0">
            <a:spAutoFit/>
          </a:bodyPr>
          <a:lstStyle/>
          <a:p>
            <a:r>
              <a:rPr lang="en-US" sz="2800" b="1" dirty="0"/>
              <a:t>James 1</a:t>
            </a:r>
          </a:p>
          <a:p>
            <a:pPr algn="l"/>
            <a:r>
              <a:rPr lang="en-US" sz="2800" b="1" i="0" baseline="30000" dirty="0">
                <a:solidFill>
                  <a:srgbClr val="000000"/>
                </a:solidFill>
                <a:effectLst/>
                <a:latin typeface="system-ui"/>
              </a:rPr>
              <a:t>9 </a:t>
            </a:r>
            <a:r>
              <a:rPr lang="en-US" sz="2800" b="0" i="0" dirty="0">
                <a:solidFill>
                  <a:srgbClr val="000000"/>
                </a:solidFill>
                <a:effectLst/>
                <a:latin typeface="system-ui"/>
              </a:rPr>
              <a:t>Believers in </a:t>
            </a:r>
            <a:r>
              <a:rPr lang="en-US" sz="2800" i="0" dirty="0">
                <a:solidFill>
                  <a:srgbClr val="000000"/>
                </a:solidFill>
                <a:effectLst/>
                <a:latin typeface="system-ui"/>
              </a:rPr>
              <a:t>humble circumstances ought to take pride in their high position.</a:t>
            </a:r>
            <a:r>
              <a:rPr lang="en-US" sz="2800" b="0" i="0" dirty="0">
                <a:solidFill>
                  <a:srgbClr val="000000"/>
                </a:solidFill>
                <a:effectLst/>
                <a:latin typeface="system-ui"/>
              </a:rPr>
              <a:t> </a:t>
            </a:r>
            <a:r>
              <a:rPr lang="en-US" sz="2800" b="1" i="0" baseline="30000" dirty="0">
                <a:solidFill>
                  <a:srgbClr val="000000"/>
                </a:solidFill>
                <a:effectLst/>
                <a:latin typeface="system-ui"/>
              </a:rPr>
              <a:t>10 </a:t>
            </a:r>
            <a:r>
              <a:rPr lang="en-US" sz="2800" b="0" i="0" dirty="0">
                <a:solidFill>
                  <a:srgbClr val="000000"/>
                </a:solidFill>
                <a:effectLst/>
                <a:latin typeface="system-ui"/>
              </a:rPr>
              <a:t>But the </a:t>
            </a:r>
            <a:r>
              <a:rPr lang="en-US" sz="2800" b="1" i="0" dirty="0">
                <a:solidFill>
                  <a:srgbClr val="000000"/>
                </a:solidFill>
                <a:effectLst/>
                <a:latin typeface="system-ui"/>
              </a:rPr>
              <a:t>rich</a:t>
            </a:r>
            <a:r>
              <a:rPr lang="en-US" sz="2800" b="0" i="0" dirty="0">
                <a:solidFill>
                  <a:srgbClr val="000000"/>
                </a:solidFill>
                <a:effectLst/>
                <a:latin typeface="system-ui"/>
              </a:rPr>
              <a:t> should take pride in their </a:t>
            </a:r>
            <a:r>
              <a:rPr lang="en-US" sz="2800" b="1" i="0" dirty="0">
                <a:solidFill>
                  <a:srgbClr val="000000"/>
                </a:solidFill>
                <a:effectLst/>
                <a:latin typeface="system-ui"/>
              </a:rPr>
              <a:t>humiliation</a:t>
            </a:r>
            <a:r>
              <a:rPr lang="en-US" sz="2800" b="0" i="0" dirty="0">
                <a:solidFill>
                  <a:srgbClr val="000000"/>
                </a:solidFill>
                <a:effectLst/>
                <a:latin typeface="system-ui"/>
              </a:rPr>
              <a:t>—since they will pass away like a </a:t>
            </a:r>
            <a:r>
              <a:rPr lang="en-US" sz="2800" b="1" i="0" dirty="0">
                <a:solidFill>
                  <a:srgbClr val="000000"/>
                </a:solidFill>
                <a:effectLst/>
                <a:latin typeface="system-ui"/>
              </a:rPr>
              <a:t>wild flower</a:t>
            </a:r>
            <a:r>
              <a:rPr lang="en-US" sz="2800" b="0" i="0" dirty="0">
                <a:solidFill>
                  <a:srgbClr val="000000"/>
                </a:solidFill>
                <a:effectLst/>
                <a:latin typeface="system-ui"/>
              </a:rPr>
              <a:t>. </a:t>
            </a:r>
            <a:r>
              <a:rPr lang="en-US" sz="2800" b="1" i="0" baseline="30000" dirty="0">
                <a:solidFill>
                  <a:srgbClr val="000000"/>
                </a:solidFill>
                <a:effectLst/>
                <a:latin typeface="system-ui"/>
              </a:rPr>
              <a:t>11 </a:t>
            </a:r>
            <a:r>
              <a:rPr lang="en-US" sz="2800" b="0" i="0" dirty="0">
                <a:solidFill>
                  <a:srgbClr val="000000"/>
                </a:solidFill>
                <a:effectLst/>
                <a:latin typeface="system-ui"/>
              </a:rPr>
              <a:t>For the sun rises with scorching heat and withers the plant; its blossom falls and its beauty is destroyed. In the same way, the rich will fade away even while they go about their business.</a:t>
            </a:r>
          </a:p>
          <a:p>
            <a:pPr algn="l"/>
            <a:r>
              <a:rPr lang="en-US" sz="2800" b="1" i="0" baseline="30000" dirty="0">
                <a:solidFill>
                  <a:srgbClr val="000000"/>
                </a:solidFill>
                <a:effectLst/>
                <a:latin typeface="system-ui"/>
              </a:rPr>
              <a:t>12 </a:t>
            </a:r>
            <a:r>
              <a:rPr lang="en-US" sz="2800" i="0" dirty="0">
                <a:solidFill>
                  <a:srgbClr val="000000"/>
                </a:solidFill>
                <a:effectLst/>
                <a:latin typeface="system-ui"/>
              </a:rPr>
              <a:t>Blessed</a:t>
            </a:r>
            <a:r>
              <a:rPr lang="en-US" sz="2800" b="0" i="0" dirty="0">
                <a:solidFill>
                  <a:srgbClr val="000000"/>
                </a:solidFill>
                <a:effectLst/>
                <a:latin typeface="system-ui"/>
              </a:rPr>
              <a:t> is the one who perseveres under trial because, having stood the test, that person will receive the crown of life that the Lord has promised to those who love him.</a:t>
            </a:r>
          </a:p>
        </p:txBody>
      </p:sp>
    </p:spTree>
    <p:extLst>
      <p:ext uri="{BB962C8B-B14F-4D97-AF65-F5344CB8AC3E}">
        <p14:creationId xmlns:p14="http://schemas.microsoft.com/office/powerpoint/2010/main" val="2048086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D17F1-3A31-446B-A2E3-117A66310EDB}"/>
              </a:ext>
            </a:extLst>
          </p:cNvPr>
          <p:cNvSpPr txBox="1"/>
          <p:nvPr/>
        </p:nvSpPr>
        <p:spPr>
          <a:xfrm>
            <a:off x="314960" y="345440"/>
            <a:ext cx="11318240" cy="3970318"/>
          </a:xfrm>
          <a:prstGeom prst="rect">
            <a:avLst/>
          </a:prstGeom>
          <a:noFill/>
        </p:spPr>
        <p:txBody>
          <a:bodyPr wrap="square" rtlCol="0">
            <a:spAutoFit/>
          </a:bodyPr>
          <a:lstStyle/>
          <a:p>
            <a:r>
              <a:rPr lang="en-US" sz="2800" b="1" dirty="0"/>
              <a:t>James 1</a:t>
            </a:r>
          </a:p>
          <a:p>
            <a:pPr algn="l"/>
            <a:r>
              <a:rPr lang="en-US" sz="2800" b="1" i="0" baseline="30000" dirty="0">
                <a:solidFill>
                  <a:srgbClr val="000000"/>
                </a:solidFill>
                <a:effectLst/>
                <a:latin typeface="system-ui"/>
              </a:rPr>
              <a:t>9 </a:t>
            </a:r>
            <a:r>
              <a:rPr lang="en-US" sz="2800" b="0" i="0" dirty="0">
                <a:solidFill>
                  <a:srgbClr val="000000"/>
                </a:solidFill>
                <a:effectLst/>
                <a:latin typeface="system-ui"/>
              </a:rPr>
              <a:t>Believers in </a:t>
            </a:r>
            <a:r>
              <a:rPr lang="en-US" sz="2800" i="0" dirty="0">
                <a:solidFill>
                  <a:srgbClr val="000000"/>
                </a:solidFill>
                <a:effectLst/>
                <a:latin typeface="system-ui"/>
              </a:rPr>
              <a:t>humble circumstances ought to take pride in their high position.</a:t>
            </a:r>
            <a:r>
              <a:rPr lang="en-US" sz="2800" b="0" i="0" dirty="0">
                <a:solidFill>
                  <a:srgbClr val="000000"/>
                </a:solidFill>
                <a:effectLst/>
                <a:latin typeface="system-ui"/>
              </a:rPr>
              <a:t> </a:t>
            </a:r>
            <a:r>
              <a:rPr lang="en-US" sz="2800" b="1" i="0" baseline="30000" dirty="0">
                <a:solidFill>
                  <a:srgbClr val="000000"/>
                </a:solidFill>
                <a:effectLst/>
                <a:latin typeface="system-ui"/>
              </a:rPr>
              <a:t>10 </a:t>
            </a:r>
            <a:r>
              <a:rPr lang="en-US" sz="2800" b="0" i="0" dirty="0">
                <a:solidFill>
                  <a:srgbClr val="000000"/>
                </a:solidFill>
                <a:effectLst/>
                <a:latin typeface="system-ui"/>
              </a:rPr>
              <a:t>But </a:t>
            </a:r>
            <a:r>
              <a:rPr lang="en-US" sz="2800" i="0" dirty="0">
                <a:solidFill>
                  <a:srgbClr val="000000"/>
                </a:solidFill>
                <a:effectLst/>
                <a:latin typeface="system-ui"/>
              </a:rPr>
              <a:t>the rich should take pride in their humiliation—since they will pass away like a wild flower. </a:t>
            </a:r>
            <a:r>
              <a:rPr lang="en-US" sz="2800" b="1" i="0" baseline="30000" dirty="0">
                <a:solidFill>
                  <a:srgbClr val="000000"/>
                </a:solidFill>
                <a:effectLst/>
                <a:latin typeface="system-ui"/>
              </a:rPr>
              <a:t>11 </a:t>
            </a:r>
            <a:r>
              <a:rPr lang="en-US" sz="2800" b="0" i="0" dirty="0">
                <a:solidFill>
                  <a:srgbClr val="000000"/>
                </a:solidFill>
                <a:effectLst/>
                <a:latin typeface="system-ui"/>
              </a:rPr>
              <a:t>For the sun rises with </a:t>
            </a:r>
            <a:r>
              <a:rPr lang="en-US" sz="2800" b="1" i="0" dirty="0">
                <a:solidFill>
                  <a:srgbClr val="000000"/>
                </a:solidFill>
                <a:effectLst/>
                <a:latin typeface="system-ui"/>
              </a:rPr>
              <a:t>scorching heat </a:t>
            </a:r>
            <a:r>
              <a:rPr lang="en-US" sz="2800" b="0" i="0" dirty="0">
                <a:solidFill>
                  <a:srgbClr val="000000"/>
                </a:solidFill>
                <a:effectLst/>
                <a:latin typeface="system-ui"/>
              </a:rPr>
              <a:t>and </a:t>
            </a:r>
            <a:r>
              <a:rPr lang="en-US" sz="2800" b="1" i="0" dirty="0">
                <a:solidFill>
                  <a:srgbClr val="000000"/>
                </a:solidFill>
                <a:effectLst/>
                <a:latin typeface="system-ui"/>
              </a:rPr>
              <a:t>withers</a:t>
            </a:r>
            <a:r>
              <a:rPr lang="en-US" sz="2800" b="0" i="0" dirty="0">
                <a:solidFill>
                  <a:srgbClr val="000000"/>
                </a:solidFill>
                <a:effectLst/>
                <a:latin typeface="system-ui"/>
              </a:rPr>
              <a:t> the plant; its blossom </a:t>
            </a:r>
            <a:r>
              <a:rPr lang="en-US" sz="2800" b="1" i="0" dirty="0">
                <a:solidFill>
                  <a:srgbClr val="000000"/>
                </a:solidFill>
                <a:effectLst/>
                <a:latin typeface="system-ui"/>
              </a:rPr>
              <a:t>falls</a:t>
            </a:r>
            <a:r>
              <a:rPr lang="en-US" sz="2800" b="0" i="0" dirty="0">
                <a:solidFill>
                  <a:srgbClr val="000000"/>
                </a:solidFill>
                <a:effectLst/>
                <a:latin typeface="system-ui"/>
              </a:rPr>
              <a:t> and its beauty is </a:t>
            </a:r>
            <a:r>
              <a:rPr lang="en-US" sz="2800" b="1" i="0" dirty="0">
                <a:solidFill>
                  <a:srgbClr val="000000"/>
                </a:solidFill>
                <a:effectLst/>
                <a:latin typeface="system-ui"/>
              </a:rPr>
              <a:t>destroyed</a:t>
            </a:r>
            <a:r>
              <a:rPr lang="en-US" sz="2800" b="0" i="0" dirty="0">
                <a:solidFill>
                  <a:srgbClr val="000000"/>
                </a:solidFill>
                <a:effectLst/>
                <a:latin typeface="system-ui"/>
              </a:rPr>
              <a:t>. In the same way, the rich will </a:t>
            </a:r>
            <a:r>
              <a:rPr lang="en-US" sz="2800" b="1" i="0" dirty="0">
                <a:solidFill>
                  <a:srgbClr val="000000"/>
                </a:solidFill>
                <a:effectLst/>
                <a:latin typeface="system-ui"/>
              </a:rPr>
              <a:t>fade away </a:t>
            </a:r>
            <a:r>
              <a:rPr lang="en-US" sz="2800" b="0" i="0" dirty="0">
                <a:solidFill>
                  <a:srgbClr val="000000"/>
                </a:solidFill>
                <a:effectLst/>
                <a:latin typeface="system-ui"/>
              </a:rPr>
              <a:t>even while they go about their business.</a:t>
            </a:r>
          </a:p>
          <a:p>
            <a:pPr algn="l"/>
            <a:r>
              <a:rPr lang="en-US" sz="2800" b="1" i="0" baseline="30000" dirty="0">
                <a:solidFill>
                  <a:srgbClr val="000000"/>
                </a:solidFill>
                <a:effectLst/>
                <a:latin typeface="system-ui"/>
              </a:rPr>
              <a:t>12 </a:t>
            </a:r>
            <a:r>
              <a:rPr lang="en-US" sz="2800" i="0" dirty="0">
                <a:solidFill>
                  <a:srgbClr val="000000"/>
                </a:solidFill>
                <a:effectLst/>
                <a:latin typeface="system-ui"/>
              </a:rPr>
              <a:t>Blessed</a:t>
            </a:r>
            <a:r>
              <a:rPr lang="en-US" sz="2800" b="0" i="0" dirty="0">
                <a:solidFill>
                  <a:srgbClr val="000000"/>
                </a:solidFill>
                <a:effectLst/>
                <a:latin typeface="system-ui"/>
              </a:rPr>
              <a:t> is the one who perseveres under trial because, having stood the test, that person will receive the crown of life that the Lord has promised to those who love him.</a:t>
            </a:r>
          </a:p>
        </p:txBody>
      </p:sp>
    </p:spTree>
    <p:extLst>
      <p:ext uri="{BB962C8B-B14F-4D97-AF65-F5344CB8AC3E}">
        <p14:creationId xmlns:p14="http://schemas.microsoft.com/office/powerpoint/2010/main" val="2512764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D17F1-3A31-446B-A2E3-117A66310EDB}"/>
              </a:ext>
            </a:extLst>
          </p:cNvPr>
          <p:cNvSpPr txBox="1"/>
          <p:nvPr/>
        </p:nvSpPr>
        <p:spPr>
          <a:xfrm>
            <a:off x="314960" y="345440"/>
            <a:ext cx="11318240" cy="3970318"/>
          </a:xfrm>
          <a:prstGeom prst="rect">
            <a:avLst/>
          </a:prstGeom>
          <a:noFill/>
        </p:spPr>
        <p:txBody>
          <a:bodyPr wrap="square" rtlCol="0">
            <a:spAutoFit/>
          </a:bodyPr>
          <a:lstStyle/>
          <a:p>
            <a:r>
              <a:rPr lang="en-US" sz="2800" b="1" dirty="0"/>
              <a:t>James 1</a:t>
            </a:r>
          </a:p>
          <a:p>
            <a:pPr algn="l"/>
            <a:r>
              <a:rPr lang="en-US" sz="2800" b="1" i="0" baseline="30000" dirty="0">
                <a:solidFill>
                  <a:srgbClr val="000000"/>
                </a:solidFill>
                <a:effectLst/>
                <a:latin typeface="system-ui"/>
              </a:rPr>
              <a:t>9 </a:t>
            </a:r>
            <a:r>
              <a:rPr lang="en-US" sz="2800" b="0" i="0" dirty="0">
                <a:solidFill>
                  <a:srgbClr val="000000"/>
                </a:solidFill>
                <a:effectLst/>
                <a:latin typeface="system-ui"/>
              </a:rPr>
              <a:t>Believers in </a:t>
            </a:r>
            <a:r>
              <a:rPr lang="en-US" sz="2800" i="0" dirty="0">
                <a:solidFill>
                  <a:srgbClr val="000000"/>
                </a:solidFill>
                <a:effectLst/>
                <a:latin typeface="system-ui"/>
              </a:rPr>
              <a:t>humble circumstances ought to take pride in their high position.</a:t>
            </a:r>
            <a:r>
              <a:rPr lang="en-US" sz="2800" b="0" i="0" dirty="0">
                <a:solidFill>
                  <a:srgbClr val="000000"/>
                </a:solidFill>
                <a:effectLst/>
                <a:latin typeface="system-ui"/>
              </a:rPr>
              <a:t> </a:t>
            </a:r>
            <a:r>
              <a:rPr lang="en-US" sz="2800" b="1" i="0" baseline="30000" dirty="0">
                <a:solidFill>
                  <a:srgbClr val="000000"/>
                </a:solidFill>
                <a:effectLst/>
                <a:latin typeface="system-ui"/>
              </a:rPr>
              <a:t>10 </a:t>
            </a:r>
            <a:r>
              <a:rPr lang="en-US" sz="2800" b="0" i="0" dirty="0">
                <a:solidFill>
                  <a:srgbClr val="000000"/>
                </a:solidFill>
                <a:effectLst/>
                <a:latin typeface="system-ui"/>
              </a:rPr>
              <a:t>But </a:t>
            </a:r>
            <a:r>
              <a:rPr lang="en-US" sz="2800" i="0" dirty="0">
                <a:solidFill>
                  <a:srgbClr val="000000"/>
                </a:solidFill>
                <a:effectLst/>
                <a:latin typeface="system-ui"/>
              </a:rPr>
              <a:t>the rich should take pride in their humiliation—since they will pass away like a wild flower. </a:t>
            </a:r>
            <a:r>
              <a:rPr lang="en-US" sz="2800" i="0" baseline="30000" dirty="0">
                <a:solidFill>
                  <a:srgbClr val="000000"/>
                </a:solidFill>
                <a:effectLst/>
                <a:latin typeface="system-ui"/>
              </a:rPr>
              <a:t>11 </a:t>
            </a:r>
            <a:r>
              <a:rPr lang="en-US" sz="2800" i="0" dirty="0">
                <a:solidFill>
                  <a:srgbClr val="000000"/>
                </a:solidFill>
                <a:effectLst/>
                <a:latin typeface="system-ui"/>
              </a:rPr>
              <a:t>For the sun rises with scorching heat and withers the plant; its blossom falls and its beauty is destroyed. In the same way, the rich will fade away even while they go about their business.</a:t>
            </a:r>
          </a:p>
          <a:p>
            <a:pPr algn="l"/>
            <a:r>
              <a:rPr lang="en-US" sz="2800" i="0" baseline="30000" dirty="0">
                <a:solidFill>
                  <a:srgbClr val="000000"/>
                </a:solidFill>
                <a:effectLst/>
                <a:latin typeface="system-ui"/>
              </a:rPr>
              <a:t>12 </a:t>
            </a:r>
            <a:r>
              <a:rPr lang="en-US" sz="2800" b="1" i="0" dirty="0">
                <a:solidFill>
                  <a:srgbClr val="000000"/>
                </a:solidFill>
                <a:effectLst/>
                <a:latin typeface="system-ui"/>
              </a:rPr>
              <a:t>Blessed</a:t>
            </a:r>
            <a:r>
              <a:rPr lang="en-US" sz="2800" i="0" dirty="0">
                <a:solidFill>
                  <a:srgbClr val="000000"/>
                </a:solidFill>
                <a:effectLst/>
                <a:latin typeface="system-ui"/>
              </a:rPr>
              <a:t> is the one who </a:t>
            </a:r>
            <a:r>
              <a:rPr lang="en-US" sz="2800" i="0" u="sng" dirty="0">
                <a:solidFill>
                  <a:srgbClr val="000000"/>
                </a:solidFill>
                <a:effectLst/>
                <a:latin typeface="system-ui"/>
              </a:rPr>
              <a:t>perseveres</a:t>
            </a:r>
            <a:r>
              <a:rPr lang="en-US" sz="2800" i="0" dirty="0">
                <a:solidFill>
                  <a:srgbClr val="000000"/>
                </a:solidFill>
                <a:effectLst/>
                <a:latin typeface="system-ui"/>
              </a:rPr>
              <a:t> under </a:t>
            </a:r>
            <a:r>
              <a:rPr lang="en-US" sz="2800" i="0" u="sng" dirty="0">
                <a:solidFill>
                  <a:srgbClr val="000000"/>
                </a:solidFill>
                <a:effectLst/>
                <a:latin typeface="system-ui"/>
              </a:rPr>
              <a:t>trial</a:t>
            </a:r>
            <a:r>
              <a:rPr lang="en-US" sz="2800" i="0" dirty="0">
                <a:solidFill>
                  <a:srgbClr val="000000"/>
                </a:solidFill>
                <a:effectLst/>
                <a:latin typeface="system-ui"/>
              </a:rPr>
              <a:t> because, having stood the </a:t>
            </a:r>
            <a:r>
              <a:rPr lang="en-US" sz="2800" i="0" u="sng" dirty="0">
                <a:solidFill>
                  <a:srgbClr val="000000"/>
                </a:solidFill>
                <a:effectLst/>
                <a:latin typeface="system-ui"/>
              </a:rPr>
              <a:t>test</a:t>
            </a:r>
            <a:r>
              <a:rPr lang="en-US" sz="2800" i="0" dirty="0">
                <a:solidFill>
                  <a:srgbClr val="000000"/>
                </a:solidFill>
                <a:effectLst/>
                <a:latin typeface="system-ui"/>
              </a:rPr>
              <a:t>, that person will receive the crown of life that the Lord has promised to those who love him.</a:t>
            </a:r>
          </a:p>
        </p:txBody>
      </p:sp>
    </p:spTree>
    <p:extLst>
      <p:ext uri="{BB962C8B-B14F-4D97-AF65-F5344CB8AC3E}">
        <p14:creationId xmlns:p14="http://schemas.microsoft.com/office/powerpoint/2010/main" val="1304560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rown of Life – Colona Community Church">
            <a:extLst>
              <a:ext uri="{FF2B5EF4-FFF2-40B4-BE49-F238E27FC236}">
                <a16:creationId xmlns:a16="http://schemas.microsoft.com/office/drawing/2014/main" id="{264D4685-BF9F-4B61-9E57-DC19CCB062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538" y="0"/>
            <a:ext cx="86693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297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543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Book of James | Open Resources">
            <a:extLst>
              <a:ext uri="{FF2B5EF4-FFF2-40B4-BE49-F238E27FC236}">
                <a16:creationId xmlns:a16="http://schemas.microsoft.com/office/drawing/2014/main" id="{1D2C5D30-DC4D-4124-8D08-3CBB4FADC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95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DFDE13-2CE5-489C-A2FB-709FB82A918D}"/>
              </a:ext>
            </a:extLst>
          </p:cNvPr>
          <p:cNvPicPr>
            <a:picLocks noChangeAspect="1"/>
          </p:cNvPicPr>
          <p:nvPr/>
        </p:nvPicPr>
        <p:blipFill>
          <a:blip r:embed="rId2"/>
          <a:stretch>
            <a:fillRect/>
          </a:stretch>
        </p:blipFill>
        <p:spPr>
          <a:xfrm>
            <a:off x="1724025" y="194276"/>
            <a:ext cx="9163049" cy="6779532"/>
          </a:xfrm>
          <a:prstGeom prst="rect">
            <a:avLst/>
          </a:prstGeom>
        </p:spPr>
      </p:pic>
    </p:spTree>
    <p:extLst>
      <p:ext uri="{BB962C8B-B14F-4D97-AF65-F5344CB8AC3E}">
        <p14:creationId xmlns:p14="http://schemas.microsoft.com/office/powerpoint/2010/main" val="4032607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9415A-A713-4655-9B5E-7E9941E8A035}"/>
              </a:ext>
            </a:extLst>
          </p:cNvPr>
          <p:cNvSpPr txBox="1"/>
          <p:nvPr/>
        </p:nvSpPr>
        <p:spPr>
          <a:xfrm>
            <a:off x="438149" y="304800"/>
            <a:ext cx="11249025" cy="4401205"/>
          </a:xfrm>
          <a:prstGeom prst="rect">
            <a:avLst/>
          </a:prstGeom>
          <a:noFill/>
        </p:spPr>
        <p:txBody>
          <a:bodyPr wrap="square" rtlCol="0">
            <a:spAutoFit/>
          </a:bodyPr>
          <a:lstStyle/>
          <a:p>
            <a:r>
              <a:rPr lang="en-US" sz="2800" b="1" dirty="0"/>
              <a:t>James 1</a:t>
            </a:r>
          </a:p>
          <a:p>
            <a:r>
              <a:rPr lang="en-US" sz="2800" b="1" i="0" baseline="30000" dirty="0">
                <a:solidFill>
                  <a:srgbClr val="000000"/>
                </a:solidFill>
                <a:effectLst/>
                <a:latin typeface="system-ui"/>
              </a:rPr>
              <a:t>2 </a:t>
            </a:r>
            <a:r>
              <a:rPr lang="en-US" sz="2800" b="0" i="0" dirty="0">
                <a:solidFill>
                  <a:srgbClr val="000000"/>
                </a:solidFill>
                <a:effectLst/>
                <a:latin typeface="system-ui"/>
              </a:rPr>
              <a:t>Consider it pure joy, my brothers and sisters, whenever you face trials of many kinds, </a:t>
            </a:r>
            <a:r>
              <a:rPr lang="en-US" sz="2800" b="1" i="0" baseline="30000" dirty="0">
                <a:solidFill>
                  <a:srgbClr val="000000"/>
                </a:solidFill>
                <a:effectLst/>
                <a:latin typeface="system-ui"/>
              </a:rPr>
              <a:t>3 </a:t>
            </a:r>
            <a:r>
              <a:rPr lang="en-US" sz="2800" b="0" i="0" dirty="0">
                <a:solidFill>
                  <a:srgbClr val="000000"/>
                </a:solidFill>
                <a:effectLst/>
                <a:latin typeface="system-ui"/>
              </a:rPr>
              <a:t>because you know that the testing of your faith produces perseverance. </a:t>
            </a:r>
            <a:r>
              <a:rPr lang="en-US" sz="2800" b="1" i="0" baseline="30000" dirty="0">
                <a:solidFill>
                  <a:srgbClr val="000000"/>
                </a:solidFill>
                <a:effectLst/>
                <a:latin typeface="system-ui"/>
              </a:rPr>
              <a:t>4 </a:t>
            </a:r>
            <a:r>
              <a:rPr lang="en-US" sz="2800" b="0" i="0" dirty="0">
                <a:solidFill>
                  <a:srgbClr val="000000"/>
                </a:solidFill>
                <a:effectLst/>
                <a:latin typeface="system-ui"/>
              </a:rPr>
              <a:t>Let perseverance finish its work so that you may be mature and complete, not lacking anything. </a:t>
            </a:r>
            <a:r>
              <a:rPr lang="en-US" sz="2800" b="1" i="0" baseline="30000" dirty="0">
                <a:solidFill>
                  <a:srgbClr val="000000"/>
                </a:solidFill>
                <a:effectLst/>
                <a:latin typeface="system-ui"/>
              </a:rPr>
              <a:t>5 </a:t>
            </a:r>
            <a:r>
              <a:rPr lang="en-US" sz="2800" b="0" i="0" dirty="0">
                <a:solidFill>
                  <a:srgbClr val="000000"/>
                </a:solidFill>
                <a:effectLst/>
                <a:latin typeface="system-ui"/>
              </a:rPr>
              <a:t>If any of you lacks wisdom, you should ask God, who gives generously to all without finding fault, and it will be given to you. </a:t>
            </a:r>
            <a:r>
              <a:rPr lang="en-US" sz="2800" b="1" i="0" baseline="30000" dirty="0">
                <a:solidFill>
                  <a:srgbClr val="000000"/>
                </a:solidFill>
                <a:effectLst/>
                <a:latin typeface="system-ui"/>
              </a:rPr>
              <a:t>6 </a:t>
            </a:r>
            <a:r>
              <a:rPr lang="en-US" sz="2800" b="0" i="0" dirty="0">
                <a:solidFill>
                  <a:srgbClr val="000000"/>
                </a:solidFill>
                <a:effectLst/>
                <a:latin typeface="system-ui"/>
              </a:rPr>
              <a:t>But when you ask, you must believe and not doubt, because the one who doubts is like a wave of the sea, blown and tossed by the wind. </a:t>
            </a:r>
            <a:r>
              <a:rPr lang="en-US" sz="2800" b="1" i="0" baseline="30000" dirty="0">
                <a:solidFill>
                  <a:srgbClr val="000000"/>
                </a:solidFill>
                <a:effectLst/>
                <a:latin typeface="system-ui"/>
              </a:rPr>
              <a:t>7 </a:t>
            </a:r>
            <a:r>
              <a:rPr lang="en-US" sz="2800" b="0" i="0" dirty="0">
                <a:solidFill>
                  <a:srgbClr val="000000"/>
                </a:solidFill>
                <a:effectLst/>
                <a:latin typeface="system-ui"/>
              </a:rPr>
              <a:t>That person should not expect to receive anything from the Lord. </a:t>
            </a:r>
            <a:r>
              <a:rPr lang="en-US" sz="2800" b="1" i="0" baseline="30000" dirty="0">
                <a:solidFill>
                  <a:srgbClr val="000000"/>
                </a:solidFill>
                <a:effectLst/>
                <a:latin typeface="system-ui"/>
              </a:rPr>
              <a:t>8 </a:t>
            </a:r>
            <a:r>
              <a:rPr lang="en-US" sz="2800" b="0" i="0" dirty="0">
                <a:solidFill>
                  <a:srgbClr val="000000"/>
                </a:solidFill>
                <a:effectLst/>
                <a:latin typeface="system-ui"/>
              </a:rPr>
              <a:t>Such a person is double-minded and unstable in all they do.</a:t>
            </a:r>
            <a:endParaRPr lang="en-US" sz="2800" dirty="0"/>
          </a:p>
        </p:txBody>
      </p:sp>
    </p:spTree>
    <p:extLst>
      <p:ext uri="{BB962C8B-B14F-4D97-AF65-F5344CB8AC3E}">
        <p14:creationId xmlns:p14="http://schemas.microsoft.com/office/powerpoint/2010/main" val="3752655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9415A-A713-4655-9B5E-7E9941E8A035}"/>
              </a:ext>
            </a:extLst>
          </p:cNvPr>
          <p:cNvSpPr txBox="1"/>
          <p:nvPr/>
        </p:nvSpPr>
        <p:spPr>
          <a:xfrm>
            <a:off x="438149" y="304800"/>
            <a:ext cx="11249025" cy="1384995"/>
          </a:xfrm>
          <a:prstGeom prst="rect">
            <a:avLst/>
          </a:prstGeom>
          <a:noFill/>
        </p:spPr>
        <p:txBody>
          <a:bodyPr wrap="square" rtlCol="0">
            <a:spAutoFit/>
          </a:bodyPr>
          <a:lstStyle/>
          <a:p>
            <a:r>
              <a:rPr lang="en-US" sz="2800" b="1" dirty="0"/>
              <a:t>James 1</a:t>
            </a:r>
          </a:p>
          <a:p>
            <a:r>
              <a:rPr lang="en-US" sz="2800" b="1" i="0" baseline="30000" dirty="0">
                <a:solidFill>
                  <a:srgbClr val="000000"/>
                </a:solidFill>
                <a:effectLst/>
                <a:latin typeface="system-ui"/>
              </a:rPr>
              <a:t>2 </a:t>
            </a:r>
            <a:r>
              <a:rPr lang="en-US" sz="2800" b="1" i="0" dirty="0">
                <a:solidFill>
                  <a:srgbClr val="000000"/>
                </a:solidFill>
                <a:effectLst/>
                <a:latin typeface="system-ui"/>
              </a:rPr>
              <a:t>Consider</a:t>
            </a:r>
            <a:r>
              <a:rPr lang="en-US" sz="2800" b="0" i="0" dirty="0">
                <a:solidFill>
                  <a:srgbClr val="000000"/>
                </a:solidFill>
                <a:effectLst/>
                <a:latin typeface="system-ui"/>
              </a:rPr>
              <a:t> it pure joy, my brothers and sisters, whenever you face trials of many kinds, </a:t>
            </a:r>
            <a:endParaRPr lang="en-US" sz="2800" dirty="0"/>
          </a:p>
        </p:txBody>
      </p:sp>
    </p:spTree>
    <p:extLst>
      <p:ext uri="{BB962C8B-B14F-4D97-AF65-F5344CB8AC3E}">
        <p14:creationId xmlns:p14="http://schemas.microsoft.com/office/powerpoint/2010/main" val="2591656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68B874-7D50-4426-B7E4-790F16A7869F}"/>
              </a:ext>
            </a:extLst>
          </p:cNvPr>
          <p:cNvPicPr>
            <a:picLocks noChangeAspect="1"/>
          </p:cNvPicPr>
          <p:nvPr/>
        </p:nvPicPr>
        <p:blipFill>
          <a:blip r:embed="rId2"/>
          <a:stretch>
            <a:fillRect/>
          </a:stretch>
        </p:blipFill>
        <p:spPr>
          <a:xfrm>
            <a:off x="2262187" y="423862"/>
            <a:ext cx="7667625" cy="5743575"/>
          </a:xfrm>
          <a:prstGeom prst="rect">
            <a:avLst/>
          </a:prstGeom>
        </p:spPr>
      </p:pic>
    </p:spTree>
    <p:extLst>
      <p:ext uri="{BB962C8B-B14F-4D97-AF65-F5344CB8AC3E}">
        <p14:creationId xmlns:p14="http://schemas.microsoft.com/office/powerpoint/2010/main" val="790373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9415A-A713-4655-9B5E-7E9941E8A035}"/>
              </a:ext>
            </a:extLst>
          </p:cNvPr>
          <p:cNvSpPr txBox="1"/>
          <p:nvPr/>
        </p:nvSpPr>
        <p:spPr>
          <a:xfrm>
            <a:off x="438149" y="304800"/>
            <a:ext cx="11249025" cy="1384995"/>
          </a:xfrm>
          <a:prstGeom prst="rect">
            <a:avLst/>
          </a:prstGeom>
          <a:noFill/>
        </p:spPr>
        <p:txBody>
          <a:bodyPr wrap="square" rtlCol="0">
            <a:spAutoFit/>
          </a:bodyPr>
          <a:lstStyle/>
          <a:p>
            <a:r>
              <a:rPr lang="en-US" sz="2800" b="1" dirty="0"/>
              <a:t>James 1</a:t>
            </a:r>
          </a:p>
          <a:p>
            <a:r>
              <a:rPr lang="en-US" sz="2800" b="1" i="0" baseline="30000" dirty="0">
                <a:solidFill>
                  <a:srgbClr val="000000"/>
                </a:solidFill>
                <a:effectLst/>
                <a:latin typeface="system-ui"/>
              </a:rPr>
              <a:t>2 </a:t>
            </a:r>
            <a:r>
              <a:rPr lang="en-US" sz="2800" b="1" i="0" dirty="0">
                <a:solidFill>
                  <a:srgbClr val="000000"/>
                </a:solidFill>
                <a:effectLst/>
                <a:latin typeface="system-ui"/>
              </a:rPr>
              <a:t>Consider</a:t>
            </a:r>
            <a:r>
              <a:rPr lang="en-US" sz="2800" b="0" i="0" dirty="0">
                <a:solidFill>
                  <a:srgbClr val="000000"/>
                </a:solidFill>
                <a:effectLst/>
                <a:latin typeface="system-ui"/>
              </a:rPr>
              <a:t> it pure joy, my brothers and sisters, whenever you face trials of many kinds, </a:t>
            </a:r>
            <a:endParaRPr lang="en-US" sz="2800" dirty="0"/>
          </a:p>
        </p:txBody>
      </p:sp>
      <p:pic>
        <p:nvPicPr>
          <p:cNvPr id="3" name="Picture 2">
            <a:extLst>
              <a:ext uri="{FF2B5EF4-FFF2-40B4-BE49-F238E27FC236}">
                <a16:creationId xmlns:a16="http://schemas.microsoft.com/office/drawing/2014/main" id="{90E9E187-441F-4D1A-813D-4B56EE42E600}"/>
              </a:ext>
            </a:extLst>
          </p:cNvPr>
          <p:cNvPicPr>
            <a:picLocks noChangeAspect="1"/>
          </p:cNvPicPr>
          <p:nvPr/>
        </p:nvPicPr>
        <p:blipFill>
          <a:blip r:embed="rId2"/>
          <a:stretch>
            <a:fillRect/>
          </a:stretch>
        </p:blipFill>
        <p:spPr>
          <a:xfrm>
            <a:off x="116864" y="2228850"/>
            <a:ext cx="11958271" cy="1809750"/>
          </a:xfrm>
          <a:prstGeom prst="rect">
            <a:avLst/>
          </a:prstGeom>
        </p:spPr>
      </p:pic>
      <p:sp>
        <p:nvSpPr>
          <p:cNvPr id="4" name="TextBox 3">
            <a:extLst>
              <a:ext uri="{FF2B5EF4-FFF2-40B4-BE49-F238E27FC236}">
                <a16:creationId xmlns:a16="http://schemas.microsoft.com/office/drawing/2014/main" id="{9EC5E6CA-753D-4CDB-B01A-96A07952DC89}"/>
              </a:ext>
            </a:extLst>
          </p:cNvPr>
          <p:cNvSpPr txBox="1"/>
          <p:nvPr/>
        </p:nvSpPr>
        <p:spPr>
          <a:xfrm>
            <a:off x="3197835" y="4300835"/>
            <a:ext cx="8877300" cy="461665"/>
          </a:xfrm>
          <a:prstGeom prst="rect">
            <a:avLst/>
          </a:prstGeom>
          <a:noFill/>
        </p:spPr>
        <p:txBody>
          <a:bodyPr wrap="square" rtlCol="0">
            <a:spAutoFit/>
          </a:bodyPr>
          <a:lstStyle/>
          <a:p>
            <a:r>
              <a:rPr lang="en-US" sz="2400" b="0" i="0" dirty="0">
                <a:solidFill>
                  <a:srgbClr val="555555"/>
                </a:solidFill>
                <a:effectLst/>
                <a:latin typeface="robotoregular"/>
              </a:rPr>
              <a:t>David P. Nystrom, </a:t>
            </a:r>
            <a:r>
              <a:rPr lang="en-US" sz="2400" b="0" i="1" dirty="0">
                <a:solidFill>
                  <a:srgbClr val="555555"/>
                </a:solidFill>
                <a:effectLst/>
                <a:latin typeface="robotoregular"/>
              </a:rPr>
              <a:t>NIV Application Commentary: James</a:t>
            </a:r>
            <a:r>
              <a:rPr lang="en-US" sz="2400" b="0" i="0" dirty="0">
                <a:solidFill>
                  <a:srgbClr val="555555"/>
                </a:solidFill>
                <a:effectLst/>
                <a:latin typeface="robotoregular"/>
              </a:rPr>
              <a:t>.</a:t>
            </a:r>
            <a:endParaRPr lang="en-US" sz="2400" dirty="0"/>
          </a:p>
        </p:txBody>
      </p:sp>
    </p:spTree>
    <p:extLst>
      <p:ext uri="{BB962C8B-B14F-4D97-AF65-F5344CB8AC3E}">
        <p14:creationId xmlns:p14="http://schemas.microsoft.com/office/powerpoint/2010/main" val="3455939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veryone Has a Plan Until They Get Punched in the Mouth - Commit Works">
            <a:extLst>
              <a:ext uri="{FF2B5EF4-FFF2-40B4-BE49-F238E27FC236}">
                <a16:creationId xmlns:a16="http://schemas.microsoft.com/office/drawing/2014/main" id="{CB176B48-E954-4937-B32D-F97CC71A2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63" y="161925"/>
            <a:ext cx="11707178"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423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2648</Words>
  <Application>Microsoft Office PowerPoint</Application>
  <PresentationFormat>Widescreen</PresentationFormat>
  <Paragraphs>87</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Courier New</vt:lpstr>
      <vt:lpstr>Helvetica Neue</vt:lpstr>
      <vt:lpstr>robotoregular</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Strickland</dc:creator>
  <cp:lastModifiedBy>MS</cp:lastModifiedBy>
  <cp:revision>18</cp:revision>
  <dcterms:created xsi:type="dcterms:W3CDTF">2021-07-04T11:29:27Z</dcterms:created>
  <dcterms:modified xsi:type="dcterms:W3CDTF">2021-07-11T14:11:15Z</dcterms:modified>
</cp:coreProperties>
</file>